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sldIdLst>
    <p:sldId id="455" r:id="rId2"/>
    <p:sldId id="442" r:id="rId3"/>
    <p:sldId id="441" r:id="rId4"/>
    <p:sldId id="437" r:id="rId5"/>
    <p:sldId id="291" r:id="rId6"/>
    <p:sldId id="290" r:id="rId7"/>
    <p:sldId id="430" r:id="rId8"/>
    <p:sldId id="443" r:id="rId9"/>
    <p:sldId id="424" r:id="rId10"/>
    <p:sldId id="439" r:id="rId11"/>
    <p:sldId id="311" r:id="rId12"/>
    <p:sldId id="286" r:id="rId13"/>
    <p:sldId id="453" r:id="rId14"/>
    <p:sldId id="456" r:id="rId15"/>
    <p:sldId id="421" r:id="rId16"/>
    <p:sldId id="422" r:id="rId17"/>
    <p:sldId id="400" r:id="rId18"/>
    <p:sldId id="263" r:id="rId19"/>
    <p:sldId id="402" r:id="rId20"/>
    <p:sldId id="407" r:id="rId21"/>
    <p:sldId id="410" r:id="rId22"/>
    <p:sldId id="353" r:id="rId23"/>
    <p:sldId id="438" r:id="rId24"/>
    <p:sldId id="414" r:id="rId25"/>
    <p:sldId id="426" r:id="rId26"/>
    <p:sldId id="451" r:id="rId27"/>
    <p:sldId id="313" r:id="rId28"/>
    <p:sldId id="293" r:id="rId29"/>
    <p:sldId id="312" r:id="rId30"/>
    <p:sldId id="309" r:id="rId31"/>
    <p:sldId id="304" r:id="rId32"/>
    <p:sldId id="310" r:id="rId33"/>
    <p:sldId id="348" r:id="rId34"/>
    <p:sldId id="411" r:id="rId35"/>
    <p:sldId id="388" r:id="rId36"/>
    <p:sldId id="454" r:id="rId37"/>
    <p:sldId id="419" r:id="rId38"/>
    <p:sldId id="272" r:id="rId39"/>
    <p:sldId id="415" r:id="rId40"/>
    <p:sldId id="425" r:id="rId41"/>
    <p:sldId id="351" r:id="rId42"/>
    <p:sldId id="452" r:id="rId43"/>
    <p:sldId id="427" r:id="rId44"/>
    <p:sldId id="428" r:id="rId45"/>
    <p:sldId id="405" r:id="rId46"/>
    <p:sldId id="406" r:id="rId47"/>
  </p:sldIdLst>
  <p:sldSz cx="7543800" cy="9436100"/>
  <p:notesSz cx="7543800" cy="9436100"/>
  <p:defaultTextStyle>
    <a:defPPr>
      <a:defRPr lang="en-US"/>
    </a:defPPr>
    <a:lvl1pPr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1pPr>
    <a:lvl2pPr marL="4572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2pPr>
    <a:lvl3pPr marL="9144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3pPr>
    <a:lvl4pPr marL="13716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4pPr>
    <a:lvl5pPr marL="18288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5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5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5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500" kern="1200">
        <a:solidFill>
          <a:schemeClr val="tx1"/>
        </a:solidFill>
        <a:latin typeface="Century Gothi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DFF"/>
    <a:srgbClr val="00AE00"/>
    <a:srgbClr val="CCCCCC"/>
    <a:srgbClr val="FF9EF3"/>
    <a:srgbClr val="FFFF00"/>
    <a:srgbClr val="E32434"/>
    <a:srgbClr val="E8E8E8"/>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68" y="-80"/>
      </p:cViewPr>
      <p:guideLst>
        <p:guide orient="horz" pos="1867"/>
        <p:guide orient="horz" pos="128"/>
        <p:guide pos="4751"/>
        <p:guide pos="2364"/>
        <p:guide pos="3530"/>
        <p:guide pos="3995"/>
        <p:guide pos="3058"/>
        <p:guide pos="187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26866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28"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4275138" y="0"/>
            <a:ext cx="326866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28" charset="0"/>
                <a:ea typeface="+mn-ea"/>
                <a:cs typeface="+mn-cs"/>
              </a:defRPr>
            </a:lvl1pPr>
          </a:lstStyle>
          <a:p>
            <a:pPr>
              <a:defRPr/>
            </a:pPr>
            <a:endParaRPr lang="en-US"/>
          </a:p>
        </p:txBody>
      </p:sp>
      <p:sp>
        <p:nvSpPr>
          <p:cNvPr id="2052" name="Rectangle 4"/>
          <p:cNvSpPr>
            <a:spLocks noChangeArrowheads="1" noTextEdit="1"/>
          </p:cNvSpPr>
          <p:nvPr>
            <p:ph type="sldImg" idx="2"/>
          </p:nvPr>
        </p:nvSpPr>
        <p:spPr bwMode="auto">
          <a:xfrm>
            <a:off x="2371725" y="714375"/>
            <a:ext cx="2800350" cy="3503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61" name="Rectangle 5"/>
          <p:cNvSpPr>
            <a:spLocks noGrp="1" noChangeArrowheads="1"/>
          </p:cNvSpPr>
          <p:nvPr>
            <p:ph type="body" sz="quarter" idx="3"/>
          </p:nvPr>
        </p:nvSpPr>
        <p:spPr bwMode="auto">
          <a:xfrm>
            <a:off x="1006475" y="4503738"/>
            <a:ext cx="5530850" cy="4217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936038"/>
            <a:ext cx="3268663"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28"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4275138" y="8936038"/>
            <a:ext cx="3268662"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charset="0"/>
              </a:defRPr>
            </a:lvl1pPr>
          </a:lstStyle>
          <a:p>
            <a:pPr>
              <a:defRPr/>
            </a:pPr>
            <a:fld id="{388485F6-3BF0-6344-8B95-119AFD9BB882}" type="slidenum">
              <a:rPr lang="en-US"/>
              <a:pPr>
                <a:defRPr/>
              </a:pPr>
              <a:t>‹#›</a:t>
            </a:fld>
            <a:endParaRPr lang="en-US"/>
          </a:p>
        </p:txBody>
      </p:sp>
    </p:spTree>
    <p:extLst>
      <p:ext uri="{BB962C8B-B14F-4D97-AF65-F5344CB8AC3E}">
        <p14:creationId xmlns:p14="http://schemas.microsoft.com/office/powerpoint/2010/main" val="3588642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2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28"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28"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28"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28"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14584F49-F329-B945-9CBA-8CC8159B86FF}" type="slidenum">
              <a:rPr lang="en-US" sz="1200">
                <a:latin typeface="Times" charset="0"/>
              </a:rPr>
              <a:pPr/>
              <a:t>33</a:t>
            </a:fld>
            <a:endParaRPr lang="en-US" sz="1200">
              <a:latin typeface="Times" charset="0"/>
            </a:endParaRPr>
          </a:p>
        </p:txBody>
      </p:sp>
      <p:sp>
        <p:nvSpPr>
          <p:cNvPr id="36866" name="Rectangle 2"/>
          <p:cNvSpPr>
            <a:spLocks noChangeArrowheads="1"/>
          </p:cNvSpPr>
          <p:nvPr>
            <p:ph type="body" idx="1"/>
          </p:nvPr>
        </p:nvSpPr>
        <p:spPr>
          <a:xfrm>
            <a:off x="1006475" y="4481513"/>
            <a:ext cx="5530850" cy="4246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6016" tIns="47166" rIns="96016" bIns="47166"/>
          <a:lstStyle/>
          <a:p>
            <a:pPr eaLnBrk="1" hangingPunct="1"/>
            <a:endParaRPr lang="en-US">
              <a:latin typeface="Times" charset="0"/>
            </a:endParaRPr>
          </a:p>
        </p:txBody>
      </p:sp>
      <p:sp>
        <p:nvSpPr>
          <p:cNvPr id="36867" name="Rectangle 3"/>
          <p:cNvSpPr>
            <a:spLocks noChangeArrowheads="1" noTextEdit="1"/>
          </p:cNvSpPr>
          <p:nvPr>
            <p:ph type="sldImg"/>
          </p:nvPr>
        </p:nvSpPr>
        <p:spPr>
          <a:xfrm>
            <a:off x="2168525" y="471488"/>
            <a:ext cx="3206750" cy="4010025"/>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fld id="{5CB957E1-652D-0244-9553-F411CDA9DA0B}" type="slidenum">
              <a:rPr lang="en-US" sz="1200">
                <a:latin typeface="Times" charset="0"/>
              </a:rPr>
              <a:pPr/>
              <a:t>34</a:t>
            </a:fld>
            <a:endParaRPr lang="en-US" sz="1200">
              <a:latin typeface="Times" charset="0"/>
            </a:endParaRPr>
          </a:p>
        </p:txBody>
      </p:sp>
      <p:sp>
        <p:nvSpPr>
          <p:cNvPr id="38914" name="Rectangle 2"/>
          <p:cNvSpPr>
            <a:spLocks noChangeArrowheads="1"/>
          </p:cNvSpPr>
          <p:nvPr>
            <p:ph type="body" idx="1"/>
          </p:nvPr>
        </p:nvSpPr>
        <p:spPr>
          <a:xfrm>
            <a:off x="1006475" y="4481513"/>
            <a:ext cx="5530850" cy="4246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6016" tIns="47166" rIns="96016" bIns="47166"/>
          <a:lstStyle/>
          <a:p>
            <a:pPr eaLnBrk="1" hangingPunct="1"/>
            <a:endParaRPr lang="en-US">
              <a:latin typeface="Times" charset="0"/>
            </a:endParaRPr>
          </a:p>
        </p:txBody>
      </p:sp>
      <p:sp>
        <p:nvSpPr>
          <p:cNvPr id="38915" name="Rectangle 3"/>
          <p:cNvSpPr>
            <a:spLocks noChangeArrowheads="1" noTextEdit="1"/>
          </p:cNvSpPr>
          <p:nvPr>
            <p:ph type="sldImg"/>
          </p:nvPr>
        </p:nvSpPr>
        <p:spPr>
          <a:xfrm>
            <a:off x="2168525" y="471488"/>
            <a:ext cx="3206750" cy="4010025"/>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131888" y="5346700"/>
            <a:ext cx="5280025" cy="241141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4332267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201863"/>
            <a:ext cx="6788150" cy="62277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086685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377825"/>
            <a:ext cx="4938713" cy="8051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587768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77825" y="2201863"/>
            <a:ext cx="6788150" cy="6227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23217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95313" y="3998913"/>
            <a:ext cx="6413500" cy="20653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4608940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2201863"/>
            <a:ext cx="3317875" cy="62277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2201863"/>
            <a:ext cx="3317875" cy="62277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490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7825" y="2112963"/>
            <a:ext cx="3332163" cy="8794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7825" y="2992438"/>
            <a:ext cx="3332163" cy="54371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32225" y="2112963"/>
            <a:ext cx="3333750" cy="8794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32225" y="2992438"/>
            <a:ext cx="3333750" cy="54371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82159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44657399"/>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10608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949575" y="376238"/>
            <a:ext cx="4216400" cy="8053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7825" y="1974850"/>
            <a:ext cx="2481263" cy="64547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722840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77963" y="842963"/>
            <a:ext cx="4527550" cy="56626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477963" y="7385050"/>
            <a:ext cx="4527550" cy="1108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450386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Text Box 7"/>
          <p:cNvSpPr txBox="1">
            <a:spLocks noChangeArrowheads="1"/>
          </p:cNvSpPr>
          <p:nvPr/>
        </p:nvSpPr>
        <p:spPr bwMode="auto">
          <a:xfrm>
            <a:off x="4724400" y="123825"/>
            <a:ext cx="1958975" cy="307975"/>
          </a:xfrm>
          <a:prstGeom prst="rect">
            <a:avLst/>
          </a:prstGeom>
          <a:noFill/>
          <a:ln w="9525">
            <a:noFill/>
            <a:miter lim="800000"/>
            <a:headEnd/>
            <a:tailEnd/>
          </a:ln>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400" b="1" smtClean="0">
                <a:latin typeface="Comic Sans MS" charset="0"/>
              </a:rPr>
              <a:t> Bản đầy đủ ở trang </a:t>
            </a:r>
          </a:p>
        </p:txBody>
      </p:sp>
      <p:sp>
        <p:nvSpPr>
          <p:cNvPr id="1027" name="Line 12"/>
          <p:cNvSpPr>
            <a:spLocks noChangeShapeType="1"/>
          </p:cNvSpPr>
          <p:nvPr/>
        </p:nvSpPr>
        <p:spPr bwMode="auto">
          <a:xfrm>
            <a:off x="419100" y="550863"/>
            <a:ext cx="670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 name="Line 13"/>
          <p:cNvSpPr>
            <a:spLocks noChangeShapeType="1"/>
          </p:cNvSpPr>
          <p:nvPr/>
        </p:nvSpPr>
        <p:spPr bwMode="auto">
          <a:xfrm>
            <a:off x="419100" y="709613"/>
            <a:ext cx="670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 name="Text Box 8"/>
          <p:cNvSpPr txBox="1">
            <a:spLocks noChangeArrowheads="1"/>
          </p:cNvSpPr>
          <p:nvPr/>
        </p:nvSpPr>
        <p:spPr bwMode="auto">
          <a:xfrm>
            <a:off x="344488" y="8788400"/>
            <a:ext cx="1341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a:latin typeface="Comic Sans MS" charset="0"/>
              </a:rPr>
              <a:t>© 2006 TBBMI</a:t>
            </a:r>
          </a:p>
        </p:txBody>
      </p:sp>
      <p:sp>
        <p:nvSpPr>
          <p:cNvPr id="1030" name="Line 14"/>
          <p:cNvSpPr>
            <a:spLocks noChangeShapeType="1"/>
          </p:cNvSpPr>
          <p:nvPr/>
        </p:nvSpPr>
        <p:spPr bwMode="auto">
          <a:xfrm>
            <a:off x="419100" y="8788400"/>
            <a:ext cx="670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7" descr="Vietnamese TB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9800" y="79375"/>
            <a:ext cx="13081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2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2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2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2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128" charset="0"/>
        </a:defRPr>
      </a:lvl6pPr>
      <a:lvl7pPr marL="914400" algn="ctr" rtl="0" fontAlgn="base">
        <a:spcBef>
          <a:spcPct val="0"/>
        </a:spcBef>
        <a:spcAft>
          <a:spcPct val="0"/>
        </a:spcAft>
        <a:defRPr sz="4400">
          <a:solidFill>
            <a:schemeClr val="tx2"/>
          </a:solidFill>
          <a:latin typeface="Times" pitchFamily="-128" charset="0"/>
        </a:defRPr>
      </a:lvl7pPr>
      <a:lvl8pPr marL="1371600" algn="ctr" rtl="0" fontAlgn="base">
        <a:spcBef>
          <a:spcPct val="0"/>
        </a:spcBef>
        <a:spcAft>
          <a:spcPct val="0"/>
        </a:spcAft>
        <a:defRPr sz="4400">
          <a:solidFill>
            <a:schemeClr val="tx2"/>
          </a:solidFill>
          <a:latin typeface="Times" pitchFamily="-128" charset="0"/>
        </a:defRPr>
      </a:lvl8pPr>
      <a:lvl9pPr marL="1828800" algn="ctr" rtl="0" fontAlgn="base">
        <a:spcBef>
          <a:spcPct val="0"/>
        </a:spcBef>
        <a:spcAft>
          <a:spcPct val="0"/>
        </a:spcAft>
        <a:defRPr sz="4400">
          <a:solidFill>
            <a:schemeClr val="tx2"/>
          </a:solidFill>
          <a:latin typeface="Times" pitchFamily="-1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1" Type="http://schemas.openxmlformats.org/officeDocument/2006/relationships/slideLayout" Target="../slideLayouts/slideLayout7.xml"/><Relationship Id="rId2"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0.wmf"/><Relationship Id="rId1" Type="http://schemas.openxmlformats.org/officeDocument/2006/relationships/slideLayout" Target="../slideLayouts/slideLayout7.xml"/><Relationship Id="rId2" Type="http://schemas.openxmlformats.org/officeDocument/2006/relationships/image" Target="../media/image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wmf"/><Relationship Id="rId3" Type="http://schemas.openxmlformats.org/officeDocument/2006/relationships/image" Target="../media/image1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wmf"/><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wmf"/><Relationship Id="rId3" Type="http://schemas.openxmlformats.org/officeDocument/2006/relationships/image" Target="../media/image14.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wmf"/><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3"/>
          <p:cNvSpPr txBox="1">
            <a:spLocks noChangeArrowheads="1"/>
          </p:cNvSpPr>
          <p:nvPr/>
        </p:nvSpPr>
        <p:spPr bwMode="auto">
          <a:xfrm>
            <a:off x="1025525" y="7559675"/>
            <a:ext cx="54117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a:latin typeface="Times" charset="0"/>
              </a:rPr>
              <a:t>“</a:t>
            </a:r>
            <a:r>
              <a:rPr lang="en-US" altLang="ja-JP" sz="1400" b="1">
                <a:latin typeface="Times" charset="0"/>
              </a:rPr>
              <a:t>KINH THÁNH…CĂN BẢN LÀ</a:t>
            </a:r>
            <a:r>
              <a:rPr lang="ja-JP" altLang="en-US" sz="1400" b="1">
                <a:latin typeface="Times" charset="0"/>
              </a:rPr>
              <a:t>”</a:t>
            </a:r>
            <a:r>
              <a:rPr lang="en-US" altLang="ja-JP" sz="1400" b="1">
                <a:latin typeface="Times" charset="0"/>
              </a:rPr>
              <a:t> MINISTRIES INT</a:t>
            </a:r>
            <a:r>
              <a:rPr lang="ja-JP" altLang="en-US" sz="1400" b="1">
                <a:latin typeface="Times" charset="0"/>
              </a:rPr>
              <a:t>’</a:t>
            </a:r>
            <a:r>
              <a:rPr lang="en-US" altLang="ja-JP" sz="1400" b="1">
                <a:latin typeface="Times" charset="0"/>
              </a:rPr>
              <a:t>L INC.</a:t>
            </a:r>
            <a:endParaRPr lang="en-US" altLang="ja-JP" sz="2400" b="1">
              <a:latin typeface="Times" charset="0"/>
            </a:endParaRPr>
          </a:p>
          <a:p>
            <a:pPr algn="ctr">
              <a:spcBef>
                <a:spcPct val="50000"/>
              </a:spcBef>
            </a:pPr>
            <a:r>
              <a:rPr lang="en-US" sz="1400" b="1" i="1">
                <a:latin typeface="Times" charset="0"/>
              </a:rPr>
              <a:t>Nhân rộng kiến thức Kinh Thánh trong thân thể Đấng Christ</a:t>
            </a:r>
          </a:p>
          <a:p>
            <a:pPr algn="ctr">
              <a:spcBef>
                <a:spcPct val="50000"/>
              </a:spcBef>
            </a:pPr>
            <a:r>
              <a:rPr lang="en-US" sz="1400" b="1">
                <a:latin typeface="Times" charset="0"/>
              </a:rPr>
              <a:t>    Ft. Worth, Texas                                            www.biblebasically.com</a:t>
            </a:r>
            <a:endParaRPr lang="en-US" sz="2400" b="1">
              <a:latin typeface="Times" charset="0"/>
            </a:endParaRPr>
          </a:p>
        </p:txBody>
      </p:sp>
      <p:sp>
        <p:nvSpPr>
          <p:cNvPr id="3074" name="Rectangle 4"/>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5" name="Text Box 5"/>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53</a:t>
            </a:r>
          </a:p>
        </p:txBody>
      </p:sp>
      <p:sp>
        <p:nvSpPr>
          <p:cNvPr id="3076" name="Text Box 6"/>
          <p:cNvSpPr txBox="1">
            <a:spLocks noChangeArrowheads="1"/>
          </p:cNvSpPr>
          <p:nvPr/>
        </p:nvSpPr>
        <p:spPr bwMode="auto">
          <a:xfrm>
            <a:off x="719138" y="2084388"/>
            <a:ext cx="6126162"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a:latin typeface="Helvetica" charset="0"/>
                <a:cs typeface="Helvetica" charset="0"/>
              </a:rPr>
              <a:t>Phụ Chú Hỗ Trợ Nghiên Cứu Từ Sách Hướng Dẫn Sinh Viên</a:t>
            </a:r>
          </a:p>
          <a:p>
            <a:pPr algn="ctr">
              <a:spcBef>
                <a:spcPct val="50000"/>
              </a:spcBef>
            </a:pPr>
            <a:endParaRPr lang="en-US" sz="3600" b="1">
              <a:latin typeface="Helvetica" charset="0"/>
              <a:cs typeface="Helvetica" charset="0"/>
            </a:endParaRPr>
          </a:p>
          <a:p>
            <a:pPr algn="ctr">
              <a:spcBef>
                <a:spcPct val="50000"/>
              </a:spcBef>
            </a:pPr>
            <a:r>
              <a:rPr lang="en-US" sz="3200" b="1">
                <a:latin typeface="Helvetica" charset="0"/>
                <a:cs typeface="Helvetica" charset="0"/>
              </a:rPr>
              <a:t>Kèm Câu Trả Lời</a:t>
            </a:r>
          </a:p>
          <a:p>
            <a:pPr algn="ctr">
              <a:spcBef>
                <a:spcPct val="50000"/>
              </a:spcBef>
            </a:pPr>
            <a:r>
              <a:rPr lang="en-US" sz="3200" b="1">
                <a:latin typeface="Helvetica" charset="0"/>
                <a:cs typeface="Helvetica" charset="0"/>
              </a:rPr>
              <a:t>Từ Số 1 đến Số 36</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6607175" y="87313"/>
            <a:ext cx="7270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05</a:t>
            </a:r>
          </a:p>
        </p:txBody>
      </p:sp>
      <p:sp>
        <p:nvSpPr>
          <p:cNvPr id="12290" name="Text Box 3"/>
          <p:cNvSpPr txBox="1">
            <a:spLocks noChangeArrowheads="1"/>
          </p:cNvSpPr>
          <p:nvPr/>
        </p:nvSpPr>
        <p:spPr bwMode="auto">
          <a:xfrm>
            <a:off x="2397125" y="730250"/>
            <a:ext cx="4171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a:latin typeface="Comic Sans MS" charset="0"/>
            </a:endParaRPr>
          </a:p>
        </p:txBody>
      </p:sp>
      <p:sp>
        <p:nvSpPr>
          <p:cNvPr id="12291" name="Rectangle 4"/>
          <p:cNvSpPr>
            <a:spLocks noChangeArrowheads="1"/>
          </p:cNvSpPr>
          <p:nvPr/>
        </p:nvSpPr>
        <p:spPr bwMode="auto">
          <a:xfrm>
            <a:off x="209550" y="5986463"/>
            <a:ext cx="3763963"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20000"/>
              </a:lnSpc>
            </a:pPr>
            <a:r>
              <a:rPr lang="en-US" sz="1200" b="1">
                <a:latin typeface="Helvetica" charset="0"/>
              </a:rPr>
              <a:t>ARISTOTLE: THẦY CỦA ALEXANDER</a:t>
            </a:r>
            <a:r>
              <a:rPr lang="ja-JP" altLang="en-US" sz="1200" b="1">
                <a:latin typeface="Helvetica" charset="0"/>
              </a:rPr>
              <a:t>’</a:t>
            </a:r>
            <a:endParaRPr lang="en-US" altLang="ja-JP" sz="1200" b="1">
              <a:latin typeface="Helvetica" charset="0"/>
            </a:endParaRPr>
          </a:p>
          <a:p>
            <a:pPr algn="ctr">
              <a:lnSpc>
                <a:spcPct val="120000"/>
              </a:lnSpc>
            </a:pPr>
            <a:r>
              <a:rPr lang="en-US" sz="1200" b="1">
                <a:latin typeface="Helvetica" charset="0"/>
              </a:rPr>
              <a:t>ARISTOTLE: LÝ THUYẾT ÂM NHẠC</a:t>
            </a:r>
          </a:p>
          <a:p>
            <a:pPr algn="ctr">
              <a:lnSpc>
                <a:spcPct val="120000"/>
              </a:lnSpc>
            </a:pPr>
            <a:r>
              <a:rPr lang="en-US" sz="1200" b="1">
                <a:latin typeface="Helvetica" charset="0"/>
              </a:rPr>
              <a:t>VẠN LÝ TRƯỜNG THÀNH CỦA TRUNG QUỐC</a:t>
            </a:r>
          </a:p>
          <a:p>
            <a:pPr algn="ctr">
              <a:lnSpc>
                <a:spcPct val="120000"/>
              </a:lnSpc>
            </a:pPr>
            <a:r>
              <a:rPr lang="en-US" sz="1200" b="1">
                <a:latin typeface="Helvetica" charset="0"/>
              </a:rPr>
              <a:t>SẮT ĐƯỢC DÙNG Ở TRUNG QUỐC</a:t>
            </a:r>
          </a:p>
          <a:p>
            <a:pPr algn="ctr">
              <a:lnSpc>
                <a:spcPct val="120000"/>
              </a:lnSpc>
            </a:pPr>
            <a:r>
              <a:rPr lang="en-US" sz="1200" b="1">
                <a:latin typeface="Helvetica" charset="0"/>
              </a:rPr>
              <a:t>  ALEXANDRIA: TRUNG TÂM VĂN HÓA HY LẠP</a:t>
            </a:r>
          </a:p>
          <a:p>
            <a:pPr algn="ctr">
              <a:lnSpc>
                <a:spcPct val="120000"/>
              </a:lnSpc>
            </a:pPr>
            <a:r>
              <a:rPr lang="en-US" sz="1200" b="1">
                <a:latin typeface="Helvetica" charset="0"/>
              </a:rPr>
              <a:t>EUCLID: VIỆC TIÊU CHUẨN TRONG HÌNH HỌC</a:t>
            </a:r>
          </a:p>
          <a:p>
            <a:pPr algn="ctr">
              <a:lnSpc>
                <a:spcPct val="120000"/>
              </a:lnSpc>
            </a:pPr>
            <a:r>
              <a:rPr lang="en-US" sz="1200" b="1">
                <a:latin typeface="Helvetica" charset="0"/>
              </a:rPr>
              <a:t>TIỀN XU LA MÃ ĐẦU TIÊN RA ĐỜI</a:t>
            </a:r>
          </a:p>
          <a:p>
            <a:pPr algn="ctr">
              <a:lnSpc>
                <a:spcPct val="120000"/>
              </a:lnSpc>
            </a:pPr>
            <a:r>
              <a:rPr lang="en-US" sz="1200" b="1">
                <a:latin typeface="Helvetica" charset="0"/>
              </a:rPr>
              <a:t>            CORINTH TRỞ THÀNH TRUNG TÂM THƯƠNG MẠI</a:t>
            </a:r>
          </a:p>
          <a:p>
            <a:pPr algn="ctr">
              <a:lnSpc>
                <a:spcPct val="120000"/>
              </a:lnSpc>
            </a:pPr>
            <a:r>
              <a:rPr lang="en-US" sz="1200" b="1">
                <a:latin typeface="Helvetica" charset="0"/>
              </a:rPr>
              <a:t>GIAO THƯƠNG DO THÁI CHÍNH YẾU Ở AI CẬP</a:t>
            </a:r>
          </a:p>
          <a:p>
            <a:pPr algn="ctr">
              <a:lnSpc>
                <a:spcPct val="120000"/>
              </a:lnSpc>
            </a:pPr>
            <a:r>
              <a:rPr lang="en-US" sz="1200" b="1" i="1" u="sng">
                <a:latin typeface="Helvetica" charset="0"/>
              </a:rPr>
              <a:t>HELLENISM: CÁC THÀNH PHỐ KIỂU HY LẠP</a:t>
            </a:r>
          </a:p>
          <a:p>
            <a:pPr algn="ctr">
              <a:lnSpc>
                <a:spcPct val="120000"/>
              </a:lnSpc>
            </a:pPr>
            <a:r>
              <a:rPr lang="en-US" sz="1200" b="1" i="1" u="sng">
                <a:latin typeface="Helvetica" charset="0"/>
              </a:rPr>
              <a:t>                           LỐI SỐNG KIỂU HY LẠP</a:t>
            </a:r>
            <a:endParaRPr lang="en-US" sz="1200" b="1">
              <a:latin typeface="Helvetica" charset="0"/>
            </a:endParaRPr>
          </a:p>
          <a:p>
            <a:pPr algn="ctr">
              <a:lnSpc>
                <a:spcPct val="120000"/>
              </a:lnSpc>
            </a:pPr>
            <a:endParaRPr lang="en-US" sz="1200">
              <a:latin typeface="Times" charset="0"/>
            </a:endParaRPr>
          </a:p>
        </p:txBody>
      </p:sp>
      <p:sp>
        <p:nvSpPr>
          <p:cNvPr id="12292" name="Rectangle 5"/>
          <p:cNvSpPr>
            <a:spLocks noChangeArrowheads="1"/>
          </p:cNvSpPr>
          <p:nvPr/>
        </p:nvSpPr>
        <p:spPr bwMode="auto">
          <a:xfrm>
            <a:off x="3316288" y="5551488"/>
            <a:ext cx="424021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20000"/>
              </a:lnSpc>
              <a:tabLst>
                <a:tab pos="457200" algn="l"/>
              </a:tabLst>
            </a:pPr>
            <a:r>
              <a:rPr lang="en-US" sz="1200" b="1">
                <a:latin typeface="Helvetica" charset="0"/>
              </a:rPr>
              <a:t>HÀNH CHÍNH NHÀ NƯỚC</a:t>
            </a:r>
          </a:p>
          <a:p>
            <a:pPr algn="ctr">
              <a:lnSpc>
                <a:spcPct val="120000"/>
              </a:lnSpc>
              <a:tabLst>
                <a:tab pos="457200" algn="l"/>
              </a:tabLst>
            </a:pPr>
            <a:r>
              <a:rPr lang="en-US" sz="1200" b="1">
                <a:latin typeface="Helvetica" charset="0"/>
              </a:rPr>
              <a:t> SỬ DỤNG BÁNH RĂNG...BÁNH XE NƯỚC</a:t>
            </a:r>
          </a:p>
          <a:p>
            <a:pPr algn="ctr">
              <a:lnSpc>
                <a:spcPct val="120000"/>
              </a:lnSpc>
              <a:tabLst>
                <a:tab pos="457200" algn="l"/>
              </a:tabLst>
            </a:pPr>
            <a:r>
              <a:rPr lang="en-US" sz="1200" b="1">
                <a:latin typeface="Helvetica" charset="0"/>
              </a:rPr>
              <a:t>LƯỢNG GIÁC PHÁT TRIỂN</a:t>
            </a:r>
          </a:p>
          <a:p>
            <a:pPr algn="ctr">
              <a:lnSpc>
                <a:spcPct val="120000"/>
              </a:lnSpc>
              <a:tabLst>
                <a:tab pos="457200" algn="l"/>
              </a:tabLst>
            </a:pPr>
            <a:r>
              <a:rPr lang="en-US" sz="1200" b="1">
                <a:latin typeface="Helvetica" charset="0"/>
              </a:rPr>
              <a:t>ĐỒNG HỒ NƯỚC</a:t>
            </a:r>
          </a:p>
          <a:p>
            <a:pPr algn="ctr">
              <a:lnSpc>
                <a:spcPct val="120000"/>
              </a:lnSpc>
              <a:tabLst>
                <a:tab pos="457200" algn="l"/>
              </a:tabLst>
            </a:pPr>
            <a:r>
              <a:rPr lang="en-US" sz="1200" b="1">
                <a:latin typeface="Helvetica" charset="0"/>
              </a:rPr>
              <a:t>KHẮC CHỮ TRÊN ĐÁ ROSETTA</a:t>
            </a:r>
          </a:p>
          <a:p>
            <a:pPr algn="ctr">
              <a:lnSpc>
                <a:spcPct val="120000"/>
              </a:lnSpc>
              <a:tabLst>
                <a:tab pos="457200" algn="l"/>
              </a:tabLst>
            </a:pPr>
            <a:r>
              <a:rPr lang="en-US" sz="1200" b="1">
                <a:latin typeface="Helvetica" charset="0"/>
              </a:rPr>
              <a:t>ALEXANDRIA : ĐẠI HỌC KỸ THUẬT </a:t>
            </a:r>
          </a:p>
          <a:p>
            <a:pPr algn="ctr">
              <a:lnSpc>
                <a:spcPct val="120000"/>
              </a:lnSpc>
              <a:tabLst>
                <a:tab pos="457200" algn="l"/>
              </a:tabLst>
            </a:pPr>
            <a:r>
              <a:rPr lang="en-US" sz="1200" b="1">
                <a:latin typeface="Helvetica" charset="0"/>
              </a:rPr>
              <a:t>HỆ THỐNG NGÂN HÀNG LA MÃ</a:t>
            </a:r>
          </a:p>
          <a:p>
            <a:pPr algn="ctr">
              <a:lnSpc>
                <a:spcPct val="120000"/>
              </a:lnSpc>
              <a:tabLst>
                <a:tab pos="457200" algn="l"/>
              </a:tabLst>
            </a:pPr>
            <a:r>
              <a:rPr lang="en-US" sz="1200" b="1">
                <a:latin typeface="Helvetica" charset="0"/>
              </a:rPr>
              <a:t>PHƯƠNG PHÁP XÂY DỰNG MỚI</a:t>
            </a:r>
          </a:p>
          <a:p>
            <a:pPr algn="ctr">
              <a:lnSpc>
                <a:spcPct val="120000"/>
              </a:lnSpc>
              <a:tabLst>
                <a:tab pos="457200" algn="l"/>
              </a:tabLst>
            </a:pPr>
            <a:r>
              <a:rPr lang="en-US" sz="1200" b="1">
                <a:latin typeface="Helvetica" charset="0"/>
              </a:rPr>
              <a:t>HỆ THỐNG NƯỚC/CỐNG RÃNH; BÊ TÔNG</a:t>
            </a:r>
          </a:p>
          <a:p>
            <a:pPr algn="ctr">
              <a:lnSpc>
                <a:spcPct val="120000"/>
              </a:lnSpc>
              <a:tabLst>
                <a:tab pos="457200" algn="l"/>
              </a:tabLst>
            </a:pPr>
            <a:r>
              <a:rPr lang="en-US" sz="1200" b="1">
                <a:latin typeface="Helvetica" charset="0"/>
              </a:rPr>
              <a:t>THỊ TRƯỜNG C HỨNG KHOÁN</a:t>
            </a:r>
          </a:p>
          <a:p>
            <a:pPr algn="ctr">
              <a:lnSpc>
                <a:spcPct val="120000"/>
              </a:lnSpc>
              <a:tabLst>
                <a:tab pos="457200" algn="l"/>
              </a:tabLst>
            </a:pPr>
            <a:r>
              <a:rPr lang="en-US" sz="1200" b="1">
                <a:latin typeface="Helvetica" charset="0"/>
              </a:rPr>
              <a:t>HỆ THỐNG XA LỘ TRÊN TOÀN ĐẾ CHẾ</a:t>
            </a:r>
          </a:p>
          <a:p>
            <a:pPr algn="ctr">
              <a:lnSpc>
                <a:spcPct val="120000"/>
              </a:lnSpc>
              <a:tabLst>
                <a:tab pos="457200" algn="l"/>
              </a:tabLst>
            </a:pPr>
            <a:r>
              <a:rPr lang="en-US" sz="1200" b="1">
                <a:latin typeface="Helvetica" charset="0"/>
              </a:rPr>
              <a:t>SỬ DỤNG 365 NGÀY 1 NĂM</a:t>
            </a:r>
          </a:p>
          <a:p>
            <a:pPr algn="ctr">
              <a:lnSpc>
                <a:spcPct val="120000"/>
              </a:lnSpc>
              <a:tabLst>
                <a:tab pos="457200" algn="l"/>
              </a:tabLst>
            </a:pPr>
            <a:r>
              <a:rPr lang="en-US" sz="1200" b="1">
                <a:latin typeface="Helvetica" charset="0"/>
              </a:rPr>
              <a:t>PAX ROMANA</a:t>
            </a:r>
          </a:p>
          <a:p>
            <a:pPr algn="ctr">
              <a:lnSpc>
                <a:spcPct val="120000"/>
              </a:lnSpc>
              <a:tabLst>
                <a:tab pos="457200" algn="l"/>
              </a:tabLst>
            </a:pPr>
            <a:r>
              <a:rPr lang="en-US" sz="1400" b="1" i="1" u="sng">
                <a:latin typeface="Helvetica" charset="0"/>
              </a:rPr>
              <a:t>PALESTINE BỊ LA MÃ CHIẾM ĐÓNG</a:t>
            </a:r>
            <a:endParaRPr lang="en-US" sz="1200" b="1">
              <a:latin typeface="Helvetica" charset="0"/>
            </a:endParaRPr>
          </a:p>
          <a:p>
            <a:pPr algn="ctr">
              <a:lnSpc>
                <a:spcPct val="120000"/>
              </a:lnSpc>
              <a:tabLst>
                <a:tab pos="457200" algn="l"/>
              </a:tabLst>
            </a:pPr>
            <a:endParaRPr lang="en-US" sz="1200" b="1">
              <a:latin typeface="Helvetica" charset="0"/>
            </a:endParaRPr>
          </a:p>
        </p:txBody>
      </p:sp>
      <p:sp>
        <p:nvSpPr>
          <p:cNvPr id="12293" name="Text Box 6"/>
          <p:cNvSpPr txBox="1">
            <a:spLocks noChangeArrowheads="1"/>
          </p:cNvSpPr>
          <p:nvPr/>
        </p:nvSpPr>
        <p:spPr bwMode="auto">
          <a:xfrm>
            <a:off x="3821113" y="5110163"/>
            <a:ext cx="3414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200" b="1" i="1">
                <a:latin typeface="Helvetica" charset="0"/>
              </a:rPr>
              <a:t>VÀ KHI ĐÓ…                                               TRONG THỜI ĐẠI CỦA _________:</a:t>
            </a:r>
          </a:p>
        </p:txBody>
      </p:sp>
      <p:sp>
        <p:nvSpPr>
          <p:cNvPr id="12294" name="Text Box 7"/>
          <p:cNvSpPr txBox="1">
            <a:spLocks noChangeArrowheads="1"/>
          </p:cNvSpPr>
          <p:nvPr/>
        </p:nvSpPr>
        <p:spPr bwMode="auto">
          <a:xfrm>
            <a:off x="292100" y="5468938"/>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200" b="1" i="1">
                <a:latin typeface="Helvetica" charset="0"/>
              </a:rPr>
              <a:t>KỶ NGUYÊN CỦA                                 ______________________:</a:t>
            </a:r>
          </a:p>
        </p:txBody>
      </p:sp>
      <p:sp>
        <p:nvSpPr>
          <p:cNvPr id="12295" name="Text Box 8"/>
          <p:cNvSpPr txBox="1">
            <a:spLocks noChangeArrowheads="1"/>
          </p:cNvSpPr>
          <p:nvPr/>
        </p:nvSpPr>
        <p:spPr bwMode="auto">
          <a:xfrm>
            <a:off x="963613" y="1516063"/>
            <a:ext cx="6019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latin typeface="Times" charset="0"/>
              </a:rPr>
              <a:t>Alexander chết ở tuổi  ____  khoảng năm 300 trước CN</a:t>
            </a:r>
          </a:p>
        </p:txBody>
      </p:sp>
      <p:sp>
        <p:nvSpPr>
          <p:cNvPr id="12296" name="Text Box 9"/>
          <p:cNvSpPr txBox="1">
            <a:spLocks noChangeArrowheads="1"/>
          </p:cNvSpPr>
          <p:nvPr/>
        </p:nvSpPr>
        <p:spPr bwMode="auto">
          <a:xfrm>
            <a:off x="1133475" y="1779588"/>
            <a:ext cx="6002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Comic Sans MS" charset="0"/>
              </a:rPr>
              <a:t>Đế chế của ông được chia cho 4 __________</a:t>
            </a:r>
          </a:p>
        </p:txBody>
      </p:sp>
      <p:sp>
        <p:nvSpPr>
          <p:cNvPr id="12297" name="Text Box 10"/>
          <p:cNvSpPr txBox="1">
            <a:spLocks noChangeArrowheads="1"/>
          </p:cNvSpPr>
          <p:nvPr/>
        </p:nvSpPr>
        <p:spPr bwMode="auto">
          <a:xfrm>
            <a:off x="6208713" y="992188"/>
            <a:ext cx="250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 </a:t>
            </a:r>
          </a:p>
        </p:txBody>
      </p:sp>
      <p:sp>
        <p:nvSpPr>
          <p:cNvPr id="12298" name="Text Box 11"/>
          <p:cNvSpPr txBox="1">
            <a:spLocks noChangeArrowheads="1"/>
          </p:cNvSpPr>
          <p:nvPr/>
        </p:nvSpPr>
        <p:spPr bwMode="auto">
          <a:xfrm>
            <a:off x="854075" y="1114425"/>
            <a:ext cx="6570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Times" charset="0"/>
              </a:rPr>
              <a:t>GIỮA MALACHI &amp; MATHIƠ </a:t>
            </a:r>
          </a:p>
          <a:p>
            <a:pPr>
              <a:spcBef>
                <a:spcPct val="50000"/>
              </a:spcBef>
            </a:pPr>
            <a:endParaRPr lang="en-US" sz="2400" b="1" i="1">
              <a:latin typeface="Times" charset="0"/>
            </a:endParaRPr>
          </a:p>
        </p:txBody>
      </p:sp>
      <p:sp>
        <p:nvSpPr>
          <p:cNvPr id="12299" name="Text Box 12"/>
          <p:cNvSpPr txBox="1">
            <a:spLocks noChangeArrowheads="1"/>
          </p:cNvSpPr>
          <p:nvPr/>
        </p:nvSpPr>
        <p:spPr bwMode="auto">
          <a:xfrm>
            <a:off x="2760663" y="709613"/>
            <a:ext cx="3771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Times" charset="0"/>
              </a:rPr>
              <a:t>Giai đoạn </a:t>
            </a:r>
            <a:r>
              <a:rPr lang="ja-JP" altLang="en-US" sz="2400" b="1" i="1">
                <a:latin typeface="Times" charset="0"/>
              </a:rPr>
              <a:t>“</a:t>
            </a:r>
            <a:r>
              <a:rPr lang="en-US" altLang="ja-JP" sz="2400" b="1" i="1">
                <a:latin typeface="Times" charset="0"/>
              </a:rPr>
              <a:t>Im lặng</a:t>
            </a:r>
            <a:r>
              <a:rPr lang="ja-JP" altLang="en-US" sz="2400" b="1" i="1">
                <a:latin typeface="Times" charset="0"/>
              </a:rPr>
              <a:t>”</a:t>
            </a:r>
            <a:endParaRPr lang="en-US" sz="2400" b="1" i="1">
              <a:latin typeface="Times" charset="0"/>
            </a:endParaRPr>
          </a:p>
        </p:txBody>
      </p:sp>
      <p:sp>
        <p:nvSpPr>
          <p:cNvPr id="12300" name="Text Box 13"/>
          <p:cNvSpPr txBox="1">
            <a:spLocks noChangeArrowheads="1"/>
          </p:cNvSpPr>
          <p:nvPr/>
        </p:nvSpPr>
        <p:spPr bwMode="auto">
          <a:xfrm rot="-3413559">
            <a:off x="380206" y="3585369"/>
            <a:ext cx="15668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MEDITERRANEAN SEA</a:t>
            </a:r>
          </a:p>
        </p:txBody>
      </p:sp>
      <p:sp>
        <p:nvSpPr>
          <p:cNvPr id="12301" name="Line 14"/>
          <p:cNvSpPr>
            <a:spLocks noChangeShapeType="1"/>
          </p:cNvSpPr>
          <p:nvPr/>
        </p:nvSpPr>
        <p:spPr bwMode="auto">
          <a:xfrm flipH="1">
            <a:off x="2290763" y="2220913"/>
            <a:ext cx="1389062" cy="411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000000"/>
                </a:solidFill>
                <a:round/>
                <a:headEnd/>
                <a:tailEnd type="triangle" w="med" len="med"/>
              </a14:hiddenLine>
            </a:ext>
          </a:extLst>
        </p:spPr>
        <p:txBody>
          <a:bodyPr wrap="none" anchor="ctr"/>
          <a:lstStyle/>
          <a:p>
            <a:endParaRPr lang="en-US"/>
          </a:p>
        </p:txBody>
      </p:sp>
      <p:sp>
        <p:nvSpPr>
          <p:cNvPr id="12302" name="Oval 15"/>
          <p:cNvSpPr>
            <a:spLocks noChangeArrowheads="1"/>
          </p:cNvSpPr>
          <p:nvPr/>
        </p:nvSpPr>
        <p:spPr bwMode="auto">
          <a:xfrm>
            <a:off x="2035175" y="3852863"/>
            <a:ext cx="1092200" cy="5937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3" name="Text Box 16"/>
          <p:cNvSpPr txBox="1">
            <a:spLocks noChangeArrowheads="1"/>
          </p:cNvSpPr>
          <p:nvPr/>
        </p:nvSpPr>
        <p:spPr bwMode="auto">
          <a:xfrm>
            <a:off x="2024063" y="3998913"/>
            <a:ext cx="1290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Comic Sans MS" charset="0"/>
              </a:rPr>
              <a:t>PALESTINE</a:t>
            </a:r>
          </a:p>
        </p:txBody>
      </p:sp>
      <p:sp>
        <p:nvSpPr>
          <p:cNvPr id="12304" name="Text Box 17"/>
          <p:cNvSpPr txBox="1">
            <a:spLocks noChangeArrowheads="1"/>
          </p:cNvSpPr>
          <p:nvPr/>
        </p:nvSpPr>
        <p:spPr bwMode="auto">
          <a:xfrm>
            <a:off x="3614738" y="2835275"/>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Comic Sans MS" charset="0"/>
              </a:rPr>
              <a:t>The Seleucid Emperors</a:t>
            </a:r>
            <a:endParaRPr lang="en-US" sz="1400" b="1">
              <a:latin typeface="Comic Sans MS" charset="0"/>
            </a:endParaRPr>
          </a:p>
        </p:txBody>
      </p:sp>
      <p:sp>
        <p:nvSpPr>
          <p:cNvPr id="12305" name="Text Box 18"/>
          <p:cNvSpPr txBox="1">
            <a:spLocks noChangeArrowheads="1"/>
          </p:cNvSpPr>
          <p:nvPr/>
        </p:nvSpPr>
        <p:spPr bwMode="auto">
          <a:xfrm>
            <a:off x="2236788" y="4833938"/>
            <a:ext cx="20494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Comic Sans MS" charset="0"/>
              </a:rPr>
              <a:t>The Ptolemaic Pharaohs</a:t>
            </a:r>
            <a:endParaRPr lang="en-US" sz="1400" b="1">
              <a:latin typeface="Comic Sans MS" charset="0"/>
            </a:endParaRPr>
          </a:p>
        </p:txBody>
      </p:sp>
      <p:sp>
        <p:nvSpPr>
          <p:cNvPr id="12306" name="Oval 19"/>
          <p:cNvSpPr>
            <a:spLocks noChangeArrowheads="1"/>
          </p:cNvSpPr>
          <p:nvPr/>
        </p:nvSpPr>
        <p:spPr bwMode="auto">
          <a:xfrm>
            <a:off x="2132013" y="2930525"/>
            <a:ext cx="1292225" cy="6572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7" name="Text Box 20"/>
          <p:cNvSpPr txBox="1">
            <a:spLocks noChangeArrowheads="1"/>
          </p:cNvSpPr>
          <p:nvPr/>
        </p:nvSpPr>
        <p:spPr bwMode="auto">
          <a:xfrm>
            <a:off x="2244725" y="2986088"/>
            <a:ext cx="1057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SYRIA:</a:t>
            </a:r>
          </a:p>
        </p:txBody>
      </p:sp>
      <p:sp>
        <p:nvSpPr>
          <p:cNvPr id="12308" name="Text Box 21"/>
          <p:cNvSpPr txBox="1">
            <a:spLocks noChangeArrowheads="1"/>
          </p:cNvSpPr>
          <p:nvPr/>
        </p:nvSpPr>
        <p:spPr bwMode="auto">
          <a:xfrm>
            <a:off x="2122488" y="3090863"/>
            <a:ext cx="12509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mic Sans MS" charset="0"/>
              </a:rPr>
              <a:t>_______</a:t>
            </a:r>
          </a:p>
        </p:txBody>
      </p:sp>
      <p:sp>
        <p:nvSpPr>
          <p:cNvPr id="12309" name="Oval 22"/>
          <p:cNvSpPr>
            <a:spLocks noChangeArrowheads="1"/>
          </p:cNvSpPr>
          <p:nvPr/>
        </p:nvSpPr>
        <p:spPr bwMode="auto">
          <a:xfrm>
            <a:off x="974725" y="4664075"/>
            <a:ext cx="1292225" cy="6572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0" name="Text Box 23"/>
          <p:cNvSpPr txBox="1">
            <a:spLocks noChangeArrowheads="1"/>
          </p:cNvSpPr>
          <p:nvPr/>
        </p:nvSpPr>
        <p:spPr bwMode="auto">
          <a:xfrm>
            <a:off x="1106488" y="4708525"/>
            <a:ext cx="1054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EGYPT</a:t>
            </a:r>
          </a:p>
        </p:txBody>
      </p:sp>
      <p:sp>
        <p:nvSpPr>
          <p:cNvPr id="12311" name="Text Box 24"/>
          <p:cNvSpPr txBox="1">
            <a:spLocks noChangeArrowheads="1"/>
          </p:cNvSpPr>
          <p:nvPr/>
        </p:nvSpPr>
        <p:spPr bwMode="auto">
          <a:xfrm>
            <a:off x="1089025" y="4870450"/>
            <a:ext cx="10556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mic Sans MS" charset="0"/>
              </a:rPr>
              <a:t>______</a:t>
            </a:r>
          </a:p>
        </p:txBody>
      </p:sp>
      <p:sp>
        <p:nvSpPr>
          <p:cNvPr id="12312" name="Text Box 25"/>
          <p:cNvSpPr txBox="1">
            <a:spLocks noChangeArrowheads="1"/>
          </p:cNvSpPr>
          <p:nvPr/>
        </p:nvSpPr>
        <p:spPr bwMode="auto">
          <a:xfrm>
            <a:off x="4084638" y="3695700"/>
            <a:ext cx="27892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2400" b="1">
                <a:latin typeface="Comic Sans MS" charset="0"/>
              </a:rPr>
              <a:t>“</a:t>
            </a:r>
            <a:r>
              <a:rPr lang="en-US" altLang="ja-JP" sz="2400" b="1">
                <a:latin typeface="Comic Sans MS" charset="0"/>
              </a:rPr>
              <a:t>  ______ CỦA TRÁI ĐẤT!</a:t>
            </a:r>
            <a:r>
              <a:rPr lang="en-US" altLang="ja-JP" sz="1800" b="1">
                <a:latin typeface="Comic Sans MS" charset="0"/>
              </a:rPr>
              <a:t> </a:t>
            </a:r>
            <a:endParaRPr lang="en-US" sz="1800" b="1">
              <a:latin typeface="Comic Sans MS" charset="0"/>
            </a:endParaRPr>
          </a:p>
        </p:txBody>
      </p:sp>
      <p:sp>
        <p:nvSpPr>
          <p:cNvPr id="12313" name="Oval 26"/>
          <p:cNvSpPr>
            <a:spLocks noChangeArrowheads="1"/>
          </p:cNvSpPr>
          <p:nvPr/>
        </p:nvSpPr>
        <p:spPr bwMode="auto">
          <a:xfrm>
            <a:off x="377825" y="2065338"/>
            <a:ext cx="1292225" cy="65563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4" name="Text Box 27"/>
          <p:cNvSpPr txBox="1">
            <a:spLocks noChangeArrowheads="1"/>
          </p:cNvSpPr>
          <p:nvPr/>
        </p:nvSpPr>
        <p:spPr bwMode="auto">
          <a:xfrm>
            <a:off x="509588" y="2127250"/>
            <a:ext cx="1055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GREECE: </a:t>
            </a:r>
          </a:p>
        </p:txBody>
      </p:sp>
      <p:sp>
        <p:nvSpPr>
          <p:cNvPr id="12315" name="Text Box 28"/>
          <p:cNvSpPr txBox="1">
            <a:spLocks noChangeArrowheads="1"/>
          </p:cNvSpPr>
          <p:nvPr/>
        </p:nvSpPr>
        <p:spPr bwMode="auto">
          <a:xfrm>
            <a:off x="492125" y="2352675"/>
            <a:ext cx="1055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Cassander</a:t>
            </a:r>
          </a:p>
        </p:txBody>
      </p:sp>
      <p:sp>
        <p:nvSpPr>
          <p:cNvPr id="12316" name="Rectangle 29"/>
          <p:cNvSpPr>
            <a:spLocks noChangeArrowheads="1"/>
          </p:cNvSpPr>
          <p:nvPr/>
        </p:nvSpPr>
        <p:spPr bwMode="auto">
          <a:xfrm rot="2965956">
            <a:off x="954088" y="2062163"/>
            <a:ext cx="120650" cy="6286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7" name="Rectangle 30"/>
          <p:cNvSpPr>
            <a:spLocks noChangeArrowheads="1"/>
          </p:cNvSpPr>
          <p:nvPr/>
        </p:nvSpPr>
        <p:spPr bwMode="auto">
          <a:xfrm rot="-2559469">
            <a:off x="944563" y="2108200"/>
            <a:ext cx="139700" cy="5365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18" name="Oval 31"/>
          <p:cNvSpPr>
            <a:spLocks noChangeArrowheads="1"/>
          </p:cNvSpPr>
          <p:nvPr/>
        </p:nvSpPr>
        <p:spPr bwMode="auto">
          <a:xfrm>
            <a:off x="1820863" y="2122488"/>
            <a:ext cx="1292225" cy="65881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900" b="1">
              <a:latin typeface="Comic Sans MS" charset="0"/>
            </a:endParaRPr>
          </a:p>
        </p:txBody>
      </p:sp>
      <p:sp>
        <p:nvSpPr>
          <p:cNvPr id="12319" name="Text Box 32"/>
          <p:cNvSpPr txBox="1">
            <a:spLocks noChangeArrowheads="1"/>
          </p:cNvSpPr>
          <p:nvPr/>
        </p:nvSpPr>
        <p:spPr bwMode="auto">
          <a:xfrm>
            <a:off x="1481138" y="2212975"/>
            <a:ext cx="2025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ASIA MINOR: </a:t>
            </a:r>
          </a:p>
        </p:txBody>
      </p:sp>
      <p:sp>
        <p:nvSpPr>
          <p:cNvPr id="12320" name="Text Box 33"/>
          <p:cNvSpPr txBox="1">
            <a:spLocks noChangeArrowheads="1"/>
          </p:cNvSpPr>
          <p:nvPr/>
        </p:nvSpPr>
        <p:spPr bwMode="auto">
          <a:xfrm>
            <a:off x="1779588" y="2419350"/>
            <a:ext cx="1312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 Lysimachus</a:t>
            </a:r>
          </a:p>
        </p:txBody>
      </p:sp>
      <p:sp>
        <p:nvSpPr>
          <p:cNvPr id="12321" name="Line 34"/>
          <p:cNvSpPr>
            <a:spLocks noChangeShapeType="1"/>
          </p:cNvSpPr>
          <p:nvPr/>
        </p:nvSpPr>
        <p:spPr bwMode="auto">
          <a:xfrm>
            <a:off x="1905000" y="2001838"/>
            <a:ext cx="300038" cy="482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000000"/>
                </a:solidFill>
                <a:round/>
                <a:headEnd/>
                <a:tailEnd type="triangle" w="med" len="med"/>
              </a14:hiddenLine>
            </a:ext>
          </a:extLst>
        </p:spPr>
        <p:txBody>
          <a:bodyPr wrap="none" anchor="ctr"/>
          <a:lstStyle/>
          <a:p>
            <a:endParaRPr lang="en-US"/>
          </a:p>
        </p:txBody>
      </p:sp>
      <p:sp>
        <p:nvSpPr>
          <p:cNvPr id="12322" name="Rectangle 35"/>
          <p:cNvSpPr>
            <a:spLocks noChangeArrowheads="1"/>
          </p:cNvSpPr>
          <p:nvPr/>
        </p:nvSpPr>
        <p:spPr bwMode="auto">
          <a:xfrm rot="2965956">
            <a:off x="2436813" y="2128838"/>
            <a:ext cx="120650"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3" name="Rectangle 36"/>
          <p:cNvSpPr>
            <a:spLocks noChangeArrowheads="1"/>
          </p:cNvSpPr>
          <p:nvPr/>
        </p:nvSpPr>
        <p:spPr bwMode="auto">
          <a:xfrm rot="-2559469">
            <a:off x="2427288" y="2174875"/>
            <a:ext cx="139700" cy="536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4" name="Arc 37"/>
          <p:cNvSpPr>
            <a:spLocks/>
          </p:cNvSpPr>
          <p:nvPr/>
        </p:nvSpPr>
        <p:spPr bwMode="auto">
          <a:xfrm rot="5287382">
            <a:off x="638175" y="3243263"/>
            <a:ext cx="1592263" cy="814387"/>
          </a:xfrm>
          <a:custGeom>
            <a:avLst/>
            <a:gdLst>
              <a:gd name="T0" fmla="*/ 2147483647 w 42748"/>
              <a:gd name="T1" fmla="*/ 2147483647 h 25580"/>
              <a:gd name="T2" fmla="*/ 2147483647 w 42748"/>
              <a:gd name="T3" fmla="*/ 2147483647 h 25580"/>
              <a:gd name="T4" fmla="*/ 2147483647 w 42748"/>
              <a:gd name="T5" fmla="*/ 2147483647 h 25580"/>
              <a:gd name="T6" fmla="*/ 0 60000 65536"/>
              <a:gd name="T7" fmla="*/ 0 60000 65536"/>
              <a:gd name="T8" fmla="*/ 0 60000 65536"/>
              <a:gd name="T9" fmla="*/ 0 w 42748"/>
              <a:gd name="T10" fmla="*/ 0 h 25580"/>
              <a:gd name="T11" fmla="*/ 42748 w 42748"/>
              <a:gd name="T12" fmla="*/ 25580 h 25580"/>
            </a:gdLst>
            <a:ahLst/>
            <a:cxnLst>
              <a:cxn ang="T6">
                <a:pos x="T0" y="T1"/>
              </a:cxn>
              <a:cxn ang="T7">
                <a:pos x="T2" y="T3"/>
              </a:cxn>
              <a:cxn ang="T8">
                <a:pos x="T4" y="T5"/>
              </a:cxn>
            </a:cxnLst>
            <a:rect l="T9" t="T10" r="T11" b="T12"/>
            <a:pathLst>
              <a:path w="42748" h="25580" fill="none" extrusionOk="0">
                <a:moveTo>
                  <a:pt x="369" y="25580"/>
                </a:moveTo>
                <a:cubicBezTo>
                  <a:pt x="123" y="24267"/>
                  <a:pt x="0" y="22935"/>
                  <a:pt x="0" y="21600"/>
                </a:cubicBezTo>
                <a:cubicBezTo>
                  <a:pt x="0" y="9670"/>
                  <a:pt x="9670" y="0"/>
                  <a:pt x="21600" y="0"/>
                </a:cubicBezTo>
                <a:cubicBezTo>
                  <a:pt x="31835" y="-1"/>
                  <a:pt x="40666" y="7184"/>
                  <a:pt x="42748" y="17205"/>
                </a:cubicBezTo>
              </a:path>
              <a:path w="42748" h="25580" stroke="0" extrusionOk="0">
                <a:moveTo>
                  <a:pt x="369" y="25580"/>
                </a:moveTo>
                <a:cubicBezTo>
                  <a:pt x="123" y="24267"/>
                  <a:pt x="0" y="22935"/>
                  <a:pt x="0" y="21600"/>
                </a:cubicBezTo>
                <a:cubicBezTo>
                  <a:pt x="0" y="9670"/>
                  <a:pt x="9670" y="0"/>
                  <a:pt x="21600" y="0"/>
                </a:cubicBezTo>
                <a:cubicBezTo>
                  <a:pt x="31835" y="-1"/>
                  <a:pt x="40666" y="7184"/>
                  <a:pt x="42748" y="17205"/>
                </a:cubicBezTo>
                <a:lnTo>
                  <a:pt x="21600" y="21600"/>
                </a:lnTo>
                <a:lnTo>
                  <a:pt x="369" y="2558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5" name="Freeform 38"/>
          <p:cNvSpPr>
            <a:spLocks/>
          </p:cNvSpPr>
          <p:nvPr/>
        </p:nvSpPr>
        <p:spPr bwMode="auto">
          <a:xfrm>
            <a:off x="3076575" y="3663950"/>
            <a:ext cx="339725" cy="531813"/>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6" name="Freeform 39"/>
          <p:cNvSpPr>
            <a:spLocks/>
          </p:cNvSpPr>
          <p:nvPr/>
        </p:nvSpPr>
        <p:spPr bwMode="auto">
          <a:xfrm>
            <a:off x="2892425" y="4384675"/>
            <a:ext cx="338138" cy="608013"/>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7" name="Freeform 40"/>
          <p:cNvSpPr>
            <a:spLocks/>
          </p:cNvSpPr>
          <p:nvPr/>
        </p:nvSpPr>
        <p:spPr bwMode="auto">
          <a:xfrm rot="1974329" flipH="1">
            <a:off x="1912938" y="3440113"/>
            <a:ext cx="312737" cy="531812"/>
          </a:xfrm>
          <a:custGeom>
            <a:avLst/>
            <a:gdLst>
              <a:gd name="T0" fmla="*/ 2147483647 w 357"/>
              <a:gd name="T1" fmla="*/ 0 h 601"/>
              <a:gd name="T2" fmla="*/ 2147483647 w 357"/>
              <a:gd name="T3" fmla="*/ 2147483647 h 601"/>
              <a:gd name="T4" fmla="*/ 2147483647 w 357"/>
              <a:gd name="T5" fmla="*/ 2147483647 h 601"/>
              <a:gd name="T6" fmla="*/ 2147483647 w 357"/>
              <a:gd name="T7" fmla="*/ 2147483647 h 601"/>
              <a:gd name="T8" fmla="*/ 2147483647 w 357"/>
              <a:gd name="T9" fmla="*/ 2147483647 h 601"/>
              <a:gd name="T10" fmla="*/ 2147483647 w 357"/>
              <a:gd name="T11" fmla="*/ 2147483647 h 601"/>
              <a:gd name="T12" fmla="*/ 2147483647 w 357"/>
              <a:gd name="T13" fmla="*/ 2147483647 h 601"/>
              <a:gd name="T14" fmla="*/ 0 w 357"/>
              <a:gd name="T15" fmla="*/ 2147483647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8" name="Freeform 41"/>
          <p:cNvSpPr>
            <a:spLocks/>
          </p:cNvSpPr>
          <p:nvPr/>
        </p:nvSpPr>
        <p:spPr bwMode="auto">
          <a:xfrm rot="1974329" flipH="1">
            <a:off x="1646238" y="4130675"/>
            <a:ext cx="311150" cy="608013"/>
          </a:xfrm>
          <a:custGeom>
            <a:avLst/>
            <a:gdLst>
              <a:gd name="T0" fmla="*/ 0 w 355"/>
              <a:gd name="T1" fmla="*/ 2147483647 h 686"/>
              <a:gd name="T2" fmla="*/ 2147483647 w 355"/>
              <a:gd name="T3" fmla="*/ 2147483647 h 686"/>
              <a:gd name="T4" fmla="*/ 2147483647 w 355"/>
              <a:gd name="T5" fmla="*/ 2147483647 h 686"/>
              <a:gd name="T6" fmla="*/ 2147483647 w 355"/>
              <a:gd name="T7" fmla="*/ 2147483647 h 686"/>
              <a:gd name="T8" fmla="*/ 2147483647 w 355"/>
              <a:gd name="T9" fmla="*/ 2147483647 h 686"/>
              <a:gd name="T10" fmla="*/ 2147483647 w 355"/>
              <a:gd name="T11" fmla="*/ 2147483647 h 686"/>
              <a:gd name="T12" fmla="*/ 2147483647 w 355"/>
              <a:gd name="T13" fmla="*/ 2147483647 h 686"/>
              <a:gd name="T14" fmla="*/ 2147483647 w 355"/>
              <a:gd name="T15" fmla="*/ 2147483647 h 686"/>
              <a:gd name="T16" fmla="*/ 2147483647 w 355"/>
              <a:gd name="T17" fmla="*/ 2147483647 h 686"/>
              <a:gd name="T18" fmla="*/ 2147483647 w 355"/>
              <a:gd name="T19" fmla="*/ 2147483647 h 686"/>
              <a:gd name="T20" fmla="*/ 2147483647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9" name="Text Box 42"/>
          <p:cNvSpPr txBox="1">
            <a:spLocks noChangeArrowheads="1"/>
          </p:cNvSpPr>
          <p:nvPr/>
        </p:nvSpPr>
        <p:spPr bwMode="auto">
          <a:xfrm>
            <a:off x="3217863" y="3613150"/>
            <a:ext cx="1841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900" b="1">
              <a:latin typeface="Comic Sans MS" charset="0"/>
            </a:endParaRPr>
          </a:p>
          <a:p>
            <a:endParaRPr lang="en-US" sz="900" b="1">
              <a:latin typeface="Comic Sans MS" charset="0"/>
            </a:endParaRPr>
          </a:p>
        </p:txBody>
      </p:sp>
      <p:sp>
        <p:nvSpPr>
          <p:cNvPr id="12330" name="Rectangle 43"/>
          <p:cNvSpPr>
            <a:spLocks noChangeArrowheads="1"/>
          </p:cNvSpPr>
          <p:nvPr/>
        </p:nvSpPr>
        <p:spPr bwMode="auto">
          <a:xfrm>
            <a:off x="4845050" y="1858963"/>
            <a:ext cx="12303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b="1">
                <a:solidFill>
                  <a:srgbClr val="E32434"/>
                </a:solidFill>
                <a:latin typeface="Capitals" charset="0"/>
              </a:rPr>
              <a:t>TƯỚNG LĨNH</a:t>
            </a:r>
            <a:endParaRPr lang="en-US" sz="1400" b="1" baseline="-25000">
              <a:solidFill>
                <a:srgbClr val="E32434"/>
              </a:solidFill>
              <a:latin typeface="Capitals" charset="0"/>
            </a:endParaRPr>
          </a:p>
        </p:txBody>
      </p:sp>
      <p:sp>
        <p:nvSpPr>
          <p:cNvPr id="12331" name="Rectangle 44"/>
          <p:cNvSpPr>
            <a:spLocks noChangeArrowheads="1"/>
          </p:cNvSpPr>
          <p:nvPr/>
        </p:nvSpPr>
        <p:spPr bwMode="auto">
          <a:xfrm>
            <a:off x="1152525" y="4930775"/>
            <a:ext cx="9445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E32434"/>
                </a:solidFill>
                <a:latin typeface="Capitals" charset="0"/>
              </a:rPr>
              <a:t>PTOLEMY</a:t>
            </a:r>
            <a:endParaRPr lang="en-US" sz="1400" b="1" baseline="-25000">
              <a:solidFill>
                <a:srgbClr val="E32434"/>
              </a:solidFill>
              <a:latin typeface="Capitals" charset="0"/>
            </a:endParaRPr>
          </a:p>
        </p:txBody>
      </p:sp>
      <p:sp>
        <p:nvSpPr>
          <p:cNvPr id="12332" name="Rectangle 45"/>
          <p:cNvSpPr>
            <a:spLocks noChangeArrowheads="1"/>
          </p:cNvSpPr>
          <p:nvPr/>
        </p:nvSpPr>
        <p:spPr bwMode="auto">
          <a:xfrm>
            <a:off x="2260600" y="3176588"/>
            <a:ext cx="10112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E32434"/>
                </a:solidFill>
                <a:latin typeface="Capitals" charset="0"/>
              </a:rPr>
              <a:t>SELEUCUS</a:t>
            </a:r>
            <a:endParaRPr lang="en-US" sz="1400" b="1" baseline="-25000">
              <a:solidFill>
                <a:srgbClr val="E32434"/>
              </a:solidFill>
              <a:latin typeface="Capitals" charset="0"/>
            </a:endParaRPr>
          </a:p>
        </p:txBody>
      </p:sp>
      <p:sp>
        <p:nvSpPr>
          <p:cNvPr id="12333" name="Rectangle 46"/>
          <p:cNvSpPr>
            <a:spLocks noChangeArrowheads="1"/>
          </p:cNvSpPr>
          <p:nvPr/>
        </p:nvSpPr>
        <p:spPr bwMode="auto">
          <a:xfrm>
            <a:off x="1103313" y="5670550"/>
            <a:ext cx="1828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b="1">
                <a:solidFill>
                  <a:srgbClr val="E32434"/>
                </a:solidFill>
                <a:latin typeface="Capitals" charset="0"/>
              </a:rPr>
              <a:t>ALEXANDER ĐẠI ĐẾ</a:t>
            </a:r>
            <a:endParaRPr lang="en-US" sz="1400" b="1" baseline="-25000">
              <a:solidFill>
                <a:srgbClr val="E32434"/>
              </a:solidFill>
              <a:latin typeface="Capitals" charset="0"/>
            </a:endParaRPr>
          </a:p>
        </p:txBody>
      </p:sp>
      <p:sp>
        <p:nvSpPr>
          <p:cNvPr id="12334" name="Rectangle 47"/>
          <p:cNvSpPr>
            <a:spLocks noChangeArrowheads="1"/>
          </p:cNvSpPr>
          <p:nvPr/>
        </p:nvSpPr>
        <p:spPr bwMode="auto">
          <a:xfrm>
            <a:off x="6024563" y="5273675"/>
            <a:ext cx="5762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E32434"/>
                </a:solidFill>
                <a:latin typeface="Capitals" charset="0"/>
              </a:rPr>
              <a:t>ROME</a:t>
            </a:r>
            <a:endParaRPr lang="en-US" sz="1400" b="1" baseline="-25000">
              <a:solidFill>
                <a:srgbClr val="E32434"/>
              </a:solidFill>
              <a:latin typeface="Capitals" charset="0"/>
            </a:endParaRPr>
          </a:p>
        </p:txBody>
      </p:sp>
      <p:sp>
        <p:nvSpPr>
          <p:cNvPr id="12335" name="Rectangle 50"/>
          <p:cNvSpPr>
            <a:spLocks noChangeArrowheads="1"/>
          </p:cNvSpPr>
          <p:nvPr/>
        </p:nvSpPr>
        <p:spPr bwMode="auto">
          <a:xfrm>
            <a:off x="4383088" y="3736975"/>
            <a:ext cx="1624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000" b="1">
                <a:solidFill>
                  <a:srgbClr val="E32434"/>
                </a:solidFill>
                <a:latin typeface="Capitals" charset="0"/>
              </a:rPr>
              <a:t>TRUNG TÂM </a:t>
            </a:r>
            <a:endParaRPr lang="en-US" sz="2000" b="1" baseline="-25000">
              <a:solidFill>
                <a:srgbClr val="E32434"/>
              </a:solidFill>
              <a:latin typeface="Capitals" charset="0"/>
            </a:endParaRPr>
          </a:p>
        </p:txBody>
      </p:sp>
      <p:sp>
        <p:nvSpPr>
          <p:cNvPr id="12336" name="Rectangle 51"/>
          <p:cNvSpPr>
            <a:spLocks noChangeArrowheads="1"/>
          </p:cNvSpPr>
          <p:nvPr/>
        </p:nvSpPr>
        <p:spPr bwMode="auto">
          <a:xfrm>
            <a:off x="3097213" y="1528763"/>
            <a:ext cx="550862"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800" b="1">
                <a:solidFill>
                  <a:srgbClr val="E32434"/>
                </a:solidFill>
                <a:latin typeface="Capitals" charset="0"/>
              </a:rPr>
              <a:t>33</a:t>
            </a:r>
            <a:endParaRPr lang="en-US" sz="1800" b="1" baseline="-25000">
              <a:solidFill>
                <a:srgbClr val="E32434"/>
              </a:solidFill>
              <a:latin typeface="Capitals"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2"/>
          <p:cNvSpPr txBox="1">
            <a:spLocks noChangeArrowheads="1"/>
          </p:cNvSpPr>
          <p:nvPr/>
        </p:nvSpPr>
        <p:spPr bwMode="auto">
          <a:xfrm>
            <a:off x="6578600" y="87313"/>
            <a:ext cx="7270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06</a:t>
            </a:r>
          </a:p>
        </p:txBody>
      </p:sp>
      <p:sp>
        <p:nvSpPr>
          <p:cNvPr id="13314" name="Text Box 3"/>
          <p:cNvSpPr txBox="1">
            <a:spLocks noChangeArrowheads="1"/>
          </p:cNvSpPr>
          <p:nvPr/>
        </p:nvSpPr>
        <p:spPr bwMode="auto">
          <a:xfrm>
            <a:off x="2368550" y="730250"/>
            <a:ext cx="4171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a:latin typeface="Comic Sans MS" charset="0"/>
            </a:endParaRPr>
          </a:p>
        </p:txBody>
      </p:sp>
      <p:sp>
        <p:nvSpPr>
          <p:cNvPr id="13315" name="Text Box 10"/>
          <p:cNvSpPr txBox="1">
            <a:spLocks noChangeArrowheads="1"/>
          </p:cNvSpPr>
          <p:nvPr/>
        </p:nvSpPr>
        <p:spPr bwMode="auto">
          <a:xfrm>
            <a:off x="6180138" y="992188"/>
            <a:ext cx="250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Comic Sans MS" charset="0"/>
              </a:rPr>
              <a:t> </a:t>
            </a:r>
          </a:p>
        </p:txBody>
      </p:sp>
      <p:sp>
        <p:nvSpPr>
          <p:cNvPr id="13316" name="Text Box 11"/>
          <p:cNvSpPr txBox="1">
            <a:spLocks noChangeArrowheads="1"/>
          </p:cNvSpPr>
          <p:nvPr/>
        </p:nvSpPr>
        <p:spPr bwMode="auto">
          <a:xfrm>
            <a:off x="825500" y="1323975"/>
            <a:ext cx="6570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Helvetica" charset="0"/>
                <a:cs typeface="Helvetica" charset="0"/>
              </a:rPr>
              <a:t>KHOẢNG GIỮA MALACHI VÀ MATHIƠ</a:t>
            </a:r>
          </a:p>
        </p:txBody>
      </p:sp>
      <p:sp>
        <p:nvSpPr>
          <p:cNvPr id="91148" name="Text Box 12"/>
          <p:cNvSpPr txBox="1">
            <a:spLocks noChangeArrowheads="1"/>
          </p:cNvSpPr>
          <p:nvPr/>
        </p:nvSpPr>
        <p:spPr bwMode="auto">
          <a:xfrm>
            <a:off x="2732088" y="919163"/>
            <a:ext cx="3771900" cy="461962"/>
          </a:xfrm>
          <a:prstGeom prst="rect">
            <a:avLst/>
          </a:prstGeom>
          <a:noFill/>
          <a:ln w="9525">
            <a:noFill/>
            <a:miter lim="800000"/>
            <a:headEnd/>
            <a:tailEnd/>
          </a:ln>
          <a:effectLst>
            <a:outerShdw dist="17961" dir="2700000" algn="ctr" rotWithShape="0">
              <a:schemeClr val="bg2"/>
            </a:outerShdw>
          </a:effectLst>
        </p:spPr>
        <p:txBody>
          <a:bodyPr>
            <a:spAutoFit/>
          </a:bodyPr>
          <a:lstStyle/>
          <a:p>
            <a:pPr>
              <a:spcBef>
                <a:spcPct val="50000"/>
              </a:spcBef>
              <a:defRPr/>
            </a:pPr>
            <a:r>
              <a:rPr lang="en-US" sz="2400" b="1" i="1" dirty="0" err="1">
                <a:latin typeface="Helvetica"/>
                <a:ea typeface="+mn-ea"/>
                <a:cs typeface="Helvetica"/>
              </a:rPr>
              <a:t>Thời</a:t>
            </a:r>
            <a:r>
              <a:rPr lang="en-US" sz="2400" b="1" i="1" dirty="0">
                <a:latin typeface="Helvetica"/>
                <a:ea typeface="+mn-ea"/>
                <a:cs typeface="Helvetica"/>
              </a:rPr>
              <a:t> </a:t>
            </a:r>
            <a:r>
              <a:rPr lang="en-US" sz="2400" b="1" i="1" dirty="0" err="1">
                <a:latin typeface="Helvetica"/>
                <a:ea typeface="+mn-ea"/>
                <a:cs typeface="Helvetica"/>
              </a:rPr>
              <a:t>kỳ</a:t>
            </a:r>
            <a:r>
              <a:rPr lang="en-US" sz="2400" b="1" i="1" dirty="0">
                <a:latin typeface="Helvetica"/>
                <a:ea typeface="+mn-ea"/>
                <a:cs typeface="Helvetica"/>
              </a:rPr>
              <a:t> “</a:t>
            </a:r>
            <a:r>
              <a:rPr lang="en-US" sz="2400" b="1" i="1" dirty="0" err="1">
                <a:latin typeface="Helvetica"/>
                <a:ea typeface="+mn-ea"/>
                <a:cs typeface="Helvetica"/>
              </a:rPr>
              <a:t>Yên</a:t>
            </a:r>
            <a:r>
              <a:rPr lang="en-US" sz="2400" b="1" i="1" dirty="0">
                <a:latin typeface="Helvetica"/>
                <a:ea typeface="+mn-ea"/>
                <a:cs typeface="Helvetica"/>
              </a:rPr>
              <a:t> </a:t>
            </a:r>
            <a:r>
              <a:rPr lang="en-US" sz="2400" b="1" i="1" dirty="0" err="1">
                <a:latin typeface="Helvetica"/>
                <a:ea typeface="+mn-ea"/>
                <a:cs typeface="Helvetica"/>
              </a:rPr>
              <a:t>lặng</a:t>
            </a:r>
            <a:r>
              <a:rPr lang="en-US" sz="2400" b="1" i="1" dirty="0">
                <a:latin typeface="Helvetica"/>
                <a:ea typeface="+mn-ea"/>
                <a:cs typeface="Helvetica"/>
              </a:rPr>
              <a:t>” </a:t>
            </a:r>
          </a:p>
        </p:txBody>
      </p:sp>
      <p:sp>
        <p:nvSpPr>
          <p:cNvPr id="13318" name="Text Box 51"/>
          <p:cNvSpPr txBox="1">
            <a:spLocks noChangeArrowheads="1"/>
          </p:cNvSpPr>
          <p:nvPr/>
        </p:nvSpPr>
        <p:spPr bwMode="auto">
          <a:xfrm>
            <a:off x="508000" y="1984375"/>
            <a:ext cx="6465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a:latin typeface="Helvetica" charset="0"/>
                <a:cs typeface="Helvetica" charset="0"/>
              </a:rPr>
              <a:t>NHỮNG THÀNH TỰU NỔI BẬT THỜI KỲ NÀY:</a:t>
            </a:r>
          </a:p>
        </p:txBody>
      </p:sp>
      <p:sp>
        <p:nvSpPr>
          <p:cNvPr id="13319" name="Text Box 52"/>
          <p:cNvSpPr txBox="1">
            <a:spLocks noChangeArrowheads="1"/>
          </p:cNvSpPr>
          <p:nvPr/>
        </p:nvSpPr>
        <p:spPr bwMode="auto">
          <a:xfrm>
            <a:off x="588963" y="2614613"/>
            <a:ext cx="62579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a:latin typeface="Helvetica" charset="0"/>
                <a:cs typeface="Helvetica" charset="0"/>
              </a:rPr>
              <a:t>KINH THÁNH:</a:t>
            </a:r>
            <a:endParaRPr lang="en-US" sz="1600" b="1">
              <a:latin typeface="Helvetica" charset="0"/>
              <a:cs typeface="Helvetica" charset="0"/>
            </a:endParaRPr>
          </a:p>
          <a:p>
            <a:pPr algn="ctr">
              <a:spcBef>
                <a:spcPct val="50000"/>
              </a:spcBef>
            </a:pPr>
            <a:r>
              <a:rPr lang="en-US" sz="1600" b="1">
                <a:latin typeface="Helvetica" charset="0"/>
                <a:cs typeface="Helvetica" charset="0"/>
              </a:rPr>
              <a:t>1.  _____ ______ (</a:t>
            </a:r>
            <a:r>
              <a:rPr lang="vi-VN" sz="1600" b="1">
                <a:latin typeface="Helvetica" charset="0"/>
                <a:cs typeface="Helvetica" charset="0"/>
              </a:rPr>
              <a:t>Cựu</a:t>
            </a:r>
            <a:r>
              <a:rPr lang="en-US" sz="1600" b="1">
                <a:latin typeface="Helvetica" charset="0"/>
                <a:cs typeface="Helvetica" charset="0"/>
              </a:rPr>
              <a:t> Ước) được hoàn tất.</a:t>
            </a:r>
          </a:p>
          <a:p>
            <a:pPr algn="ctr">
              <a:spcBef>
                <a:spcPct val="50000"/>
              </a:spcBef>
            </a:pPr>
            <a:r>
              <a:rPr lang="en-US" sz="1600" b="1">
                <a:latin typeface="Helvetica" charset="0"/>
                <a:cs typeface="Helvetica" charset="0"/>
              </a:rPr>
              <a:t>2. Sách Cựu Ước được dịch ra tiếng _________.            (The Septuagint -- </a:t>
            </a:r>
            <a:r>
              <a:rPr lang="ja-JP" altLang="en-US" sz="1600" b="1">
                <a:latin typeface="Helvetica" charset="0"/>
                <a:cs typeface="Helvetica" charset="0"/>
              </a:rPr>
              <a:t>“</a:t>
            </a:r>
            <a:r>
              <a:rPr lang="en-US" altLang="ja-JP" sz="1600" b="1">
                <a:latin typeface="Helvetica" charset="0"/>
                <a:cs typeface="Helvetica" charset="0"/>
              </a:rPr>
              <a:t>LXX</a:t>
            </a:r>
            <a:r>
              <a:rPr lang="ja-JP" altLang="en-US" sz="1600" b="1">
                <a:latin typeface="Helvetica" charset="0"/>
                <a:cs typeface="Helvetica" charset="0"/>
              </a:rPr>
              <a:t>”</a:t>
            </a:r>
            <a:r>
              <a:rPr lang="en-US" altLang="ja-JP" sz="1600" b="1">
                <a:latin typeface="Helvetica" charset="0"/>
                <a:cs typeface="Helvetica" charset="0"/>
              </a:rPr>
              <a:t> trong những sách tham khảo)</a:t>
            </a:r>
            <a:endParaRPr lang="en-US" sz="1600" b="1">
              <a:latin typeface="Helvetica" charset="0"/>
              <a:cs typeface="Helvetica" charset="0"/>
            </a:endParaRPr>
          </a:p>
        </p:txBody>
      </p:sp>
      <p:sp>
        <p:nvSpPr>
          <p:cNvPr id="13320" name="Text Box 53"/>
          <p:cNvSpPr txBox="1">
            <a:spLocks noChangeArrowheads="1"/>
          </p:cNvSpPr>
          <p:nvPr/>
        </p:nvSpPr>
        <p:spPr bwMode="auto">
          <a:xfrm>
            <a:off x="849313" y="4430713"/>
            <a:ext cx="5856287"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a:latin typeface="Helvetica" charset="0"/>
                <a:cs typeface="Helvetica" charset="0"/>
              </a:rPr>
              <a:t>LỊCH SỬ:</a:t>
            </a:r>
            <a:endParaRPr lang="en-US" sz="1600" b="1">
              <a:latin typeface="Helvetica" charset="0"/>
              <a:cs typeface="Helvetica" charset="0"/>
            </a:endParaRPr>
          </a:p>
          <a:p>
            <a:pPr algn="ctr">
              <a:spcBef>
                <a:spcPct val="50000"/>
              </a:spcBef>
            </a:pPr>
            <a:r>
              <a:rPr lang="en-US" sz="1600" b="1">
                <a:latin typeface="Helvetica" charset="0"/>
                <a:cs typeface="Helvetica" charset="0"/>
              </a:rPr>
              <a:t>3. ___________ _____   truyền bá tư tưởng Hellen qua các vùng đất ông chinh phục</a:t>
            </a:r>
          </a:p>
          <a:p>
            <a:pPr algn="ctr">
              <a:spcBef>
                <a:spcPct val="50000"/>
              </a:spcBef>
            </a:pPr>
            <a:r>
              <a:rPr lang="en-US" sz="1600" b="1">
                <a:latin typeface="Helvetica" charset="0"/>
                <a:cs typeface="Helvetica" charset="0"/>
              </a:rPr>
              <a:t>4. Palestine đặt dưới quyền  ________: thời kỳ của  _________ và _______ tàn bạo in the known world</a:t>
            </a:r>
            <a:br>
              <a:rPr lang="en-US" sz="1600" b="1">
                <a:latin typeface="Helvetica" charset="0"/>
                <a:cs typeface="Helvetica" charset="0"/>
              </a:rPr>
            </a:br>
            <a:r>
              <a:rPr lang="en-US" sz="1600" b="1">
                <a:latin typeface="Helvetica" charset="0"/>
                <a:cs typeface="Helvetica" charset="0"/>
              </a:rPr>
              <a:t>(The Pax Romana)</a:t>
            </a:r>
          </a:p>
        </p:txBody>
      </p:sp>
      <p:sp>
        <p:nvSpPr>
          <p:cNvPr id="13321" name="Text Box 54"/>
          <p:cNvSpPr txBox="1">
            <a:spLocks noChangeArrowheads="1"/>
          </p:cNvSpPr>
          <p:nvPr/>
        </p:nvSpPr>
        <p:spPr bwMode="auto">
          <a:xfrm>
            <a:off x="758825" y="6742113"/>
            <a:ext cx="5856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Times" charset="0"/>
              </a:rPr>
              <a:t>…THIẾT LẬP GIAI ĐOẠN CỰC ĐIỂM CỦA LỜI HỨA VĨ ĐẠI CỦA CHÚA CHO ABRAHAM … SỰ XUẤT HIỆN CỦA ĐẤNG CỨU THẾ, CHÚA GIÊ-XU CHRIST!</a:t>
            </a:r>
          </a:p>
        </p:txBody>
      </p:sp>
      <p:sp>
        <p:nvSpPr>
          <p:cNvPr id="13322" name="Rectangle 55"/>
          <p:cNvSpPr>
            <a:spLocks noChangeArrowheads="1"/>
          </p:cNvSpPr>
          <p:nvPr/>
        </p:nvSpPr>
        <p:spPr bwMode="auto">
          <a:xfrm>
            <a:off x="1743075" y="3095625"/>
            <a:ext cx="1704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b="1">
                <a:solidFill>
                  <a:srgbClr val="E32434"/>
                </a:solidFill>
                <a:latin typeface="Times" charset="0"/>
              </a:rPr>
              <a:t>TIÊU CHUẨN HEBƠRƠ </a:t>
            </a:r>
            <a:endParaRPr lang="en-US" sz="1200" b="1" baseline="-25000">
              <a:solidFill>
                <a:srgbClr val="E32434"/>
              </a:solidFill>
              <a:latin typeface="Times" charset="0"/>
            </a:endParaRPr>
          </a:p>
        </p:txBody>
      </p:sp>
      <p:sp>
        <p:nvSpPr>
          <p:cNvPr id="13323" name="Rectangle 56"/>
          <p:cNvSpPr>
            <a:spLocks noChangeArrowheads="1"/>
          </p:cNvSpPr>
          <p:nvPr/>
        </p:nvSpPr>
        <p:spPr bwMode="auto">
          <a:xfrm>
            <a:off x="1400175" y="4856163"/>
            <a:ext cx="2414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b="1">
                <a:solidFill>
                  <a:srgbClr val="E32434"/>
                </a:solidFill>
                <a:latin typeface="Capitals" charset="0"/>
              </a:rPr>
              <a:t>ALEXANDER     ĐẠI ĐẾ    </a:t>
            </a:r>
            <a:endParaRPr lang="en-US" sz="1600" b="1" baseline="-25000">
              <a:solidFill>
                <a:srgbClr val="E32434"/>
              </a:solidFill>
              <a:latin typeface="Capitals" charset="0"/>
            </a:endParaRPr>
          </a:p>
        </p:txBody>
      </p:sp>
      <p:sp>
        <p:nvSpPr>
          <p:cNvPr id="13324" name="Rectangle 57"/>
          <p:cNvSpPr>
            <a:spLocks noChangeArrowheads="1"/>
          </p:cNvSpPr>
          <p:nvPr/>
        </p:nvSpPr>
        <p:spPr bwMode="auto">
          <a:xfrm>
            <a:off x="5122863" y="3467100"/>
            <a:ext cx="750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Capitals" charset="0"/>
              </a:rPr>
              <a:t>HY LẠP</a:t>
            </a:r>
            <a:endParaRPr lang="en-US" sz="1600" b="1" baseline="-25000">
              <a:solidFill>
                <a:srgbClr val="E32434"/>
              </a:solidFill>
              <a:latin typeface="Capitals" charset="0"/>
            </a:endParaRPr>
          </a:p>
        </p:txBody>
      </p:sp>
      <p:sp>
        <p:nvSpPr>
          <p:cNvPr id="13325" name="Rectangle 59"/>
          <p:cNvSpPr>
            <a:spLocks noChangeArrowheads="1"/>
          </p:cNvSpPr>
          <p:nvPr/>
        </p:nvSpPr>
        <p:spPr bwMode="auto">
          <a:xfrm>
            <a:off x="3970338" y="5532438"/>
            <a:ext cx="1108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Capitals" charset="0"/>
              </a:rPr>
              <a:t> NGƯỜI LA MÃ</a:t>
            </a:r>
            <a:endParaRPr lang="en-US" sz="1200" b="1" baseline="-25000">
              <a:solidFill>
                <a:srgbClr val="E32434"/>
              </a:solidFill>
              <a:latin typeface="Capitals" charset="0"/>
            </a:endParaRPr>
          </a:p>
        </p:txBody>
      </p:sp>
      <p:sp>
        <p:nvSpPr>
          <p:cNvPr id="13326" name="Rectangle 60"/>
          <p:cNvSpPr>
            <a:spLocks noChangeArrowheads="1"/>
          </p:cNvSpPr>
          <p:nvPr/>
        </p:nvSpPr>
        <p:spPr bwMode="auto">
          <a:xfrm>
            <a:off x="895350" y="5794375"/>
            <a:ext cx="1685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b="1">
                <a:solidFill>
                  <a:srgbClr val="E32434"/>
                </a:solidFill>
                <a:latin typeface="Capitals" charset="0"/>
              </a:rPr>
              <a:t>CÔNG NGHÊ CAO </a:t>
            </a:r>
            <a:endParaRPr lang="en-US" sz="1200" b="1" baseline="-25000">
              <a:solidFill>
                <a:srgbClr val="E32434"/>
              </a:solidFill>
              <a:latin typeface="Capitals" charset="0"/>
            </a:endParaRPr>
          </a:p>
        </p:txBody>
      </p:sp>
      <p:sp>
        <p:nvSpPr>
          <p:cNvPr id="13327" name="Rectangle 61"/>
          <p:cNvSpPr>
            <a:spLocks noChangeArrowheads="1"/>
          </p:cNvSpPr>
          <p:nvPr/>
        </p:nvSpPr>
        <p:spPr bwMode="auto">
          <a:xfrm>
            <a:off x="2682875" y="5754688"/>
            <a:ext cx="10715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b="1">
                <a:solidFill>
                  <a:srgbClr val="E32434"/>
                </a:solidFill>
                <a:latin typeface="Capitals" charset="0"/>
              </a:rPr>
              <a:t>HÒA BÌNH </a:t>
            </a:r>
            <a:endParaRPr lang="en-US" sz="1200" b="1" baseline="-25000">
              <a:solidFill>
                <a:srgbClr val="E32434"/>
              </a:solidFill>
              <a:latin typeface="Capital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6554788" y="8731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07</a:t>
            </a:r>
          </a:p>
        </p:txBody>
      </p:sp>
      <p:sp>
        <p:nvSpPr>
          <p:cNvPr id="14338" name="Text Box 3"/>
          <p:cNvSpPr txBox="1">
            <a:spLocks noChangeArrowheads="1"/>
          </p:cNvSpPr>
          <p:nvPr/>
        </p:nvSpPr>
        <p:spPr bwMode="auto">
          <a:xfrm>
            <a:off x="2397125" y="730250"/>
            <a:ext cx="433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400">
              <a:latin typeface="Comic Sans MS" charset="0"/>
            </a:endParaRPr>
          </a:p>
        </p:txBody>
      </p:sp>
      <p:pic>
        <p:nvPicPr>
          <p:cNvPr id="14339" name="Picture 94"/>
          <p:cNvPicPr>
            <a:picLocks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5191125" y="1135063"/>
            <a:ext cx="1697038" cy="1855787"/>
          </a:xfrm>
          <a:prstGeom prst="rect">
            <a:avLst/>
          </a:prstGeom>
          <a:noFill/>
          <a:ln>
            <a:noFill/>
          </a:ln>
          <a:effectLst>
            <a:outerShdw dist="125724"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0" name="Rectangle 57"/>
          <p:cNvSpPr>
            <a:spLocks noChangeArrowheads="1"/>
          </p:cNvSpPr>
          <p:nvPr/>
        </p:nvSpPr>
        <p:spPr bwMode="auto">
          <a:xfrm>
            <a:off x="460375" y="1063625"/>
            <a:ext cx="47180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ja-JP" altLang="en-US" sz="2400" b="1" i="1">
                <a:latin typeface="Times" charset="0"/>
              </a:rPr>
              <a:t>“</a:t>
            </a:r>
            <a:r>
              <a:rPr lang="en-US" altLang="ja-JP" sz="2400" b="1" i="1">
                <a:latin typeface="Times" charset="0"/>
              </a:rPr>
              <a:t>Con đường chông gai</a:t>
            </a:r>
            <a:r>
              <a:rPr lang="ja-JP" altLang="en-US" sz="2400" b="1" i="1">
                <a:latin typeface="Times" charset="0"/>
              </a:rPr>
              <a:t>”</a:t>
            </a:r>
            <a:r>
              <a:rPr lang="en-US" altLang="ja-JP" sz="2400" b="1" i="1">
                <a:latin typeface="Times" charset="0"/>
              </a:rPr>
              <a:t> – hành trình của Chúa Giê-su</a:t>
            </a:r>
            <a:endParaRPr lang="en-US" sz="2400" i="1">
              <a:latin typeface="Times" charset="0"/>
            </a:endParaRPr>
          </a:p>
        </p:txBody>
      </p:sp>
      <p:sp>
        <p:nvSpPr>
          <p:cNvPr id="14341" name="Rectangle 56"/>
          <p:cNvSpPr>
            <a:spLocks noChangeArrowheads="1"/>
          </p:cNvSpPr>
          <p:nvPr/>
        </p:nvSpPr>
        <p:spPr bwMode="auto">
          <a:xfrm>
            <a:off x="4625975" y="6453188"/>
            <a:ext cx="46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600" b="1">
                <a:latin typeface="Comic Sans MS" charset="0"/>
              </a:rPr>
              <a:t>’</a:t>
            </a:r>
            <a:endParaRPr lang="en-US" sz="2400">
              <a:latin typeface="Times" charset="0"/>
            </a:endParaRPr>
          </a:p>
        </p:txBody>
      </p:sp>
      <p:sp>
        <p:nvSpPr>
          <p:cNvPr id="14342" name="Rectangle 58"/>
          <p:cNvSpPr>
            <a:spLocks noChangeArrowheads="1"/>
          </p:cNvSpPr>
          <p:nvPr/>
        </p:nvSpPr>
        <p:spPr bwMode="auto">
          <a:xfrm>
            <a:off x="4592638" y="6423025"/>
            <a:ext cx="46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600" b="1">
                <a:latin typeface="Comic Sans MS" charset="0"/>
              </a:rPr>
              <a:t>’</a:t>
            </a:r>
            <a:endParaRPr lang="en-US" sz="2400">
              <a:latin typeface="Times" charset="0"/>
            </a:endParaRPr>
          </a:p>
        </p:txBody>
      </p:sp>
      <p:sp>
        <p:nvSpPr>
          <p:cNvPr id="14343" name="Rectangle 59"/>
          <p:cNvSpPr>
            <a:spLocks noChangeArrowheads="1"/>
          </p:cNvSpPr>
          <p:nvPr/>
        </p:nvSpPr>
        <p:spPr bwMode="auto">
          <a:xfrm>
            <a:off x="4584700" y="6415088"/>
            <a:ext cx="46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600" b="1">
                <a:latin typeface="Comic Sans MS" charset="0"/>
              </a:rPr>
              <a:t>’</a:t>
            </a:r>
            <a:endParaRPr lang="en-US" sz="2400">
              <a:latin typeface="Times" charset="0"/>
            </a:endParaRPr>
          </a:p>
        </p:txBody>
      </p:sp>
      <p:sp>
        <p:nvSpPr>
          <p:cNvPr id="14344" name="Rectangle 61"/>
          <p:cNvSpPr>
            <a:spLocks noChangeArrowheads="1"/>
          </p:cNvSpPr>
          <p:nvPr/>
        </p:nvSpPr>
        <p:spPr bwMode="auto">
          <a:xfrm>
            <a:off x="5999163" y="3543300"/>
            <a:ext cx="38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latin typeface="Comic Sans MS" charset="0"/>
              </a:rPr>
              <a:t> </a:t>
            </a:r>
            <a:endParaRPr lang="en-US" sz="2400">
              <a:latin typeface="Times" charset="0"/>
            </a:endParaRPr>
          </a:p>
        </p:txBody>
      </p:sp>
      <p:sp>
        <p:nvSpPr>
          <p:cNvPr id="14345" name="Rectangle 63"/>
          <p:cNvSpPr>
            <a:spLocks noChangeArrowheads="1"/>
          </p:cNvSpPr>
          <p:nvPr/>
        </p:nvSpPr>
        <p:spPr bwMode="auto">
          <a:xfrm>
            <a:off x="5337175" y="3551238"/>
            <a:ext cx="1063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   </a:t>
            </a:r>
            <a:endParaRPr lang="en-US" sz="2400">
              <a:latin typeface="Times" charset="0"/>
            </a:endParaRPr>
          </a:p>
        </p:txBody>
      </p:sp>
      <p:sp>
        <p:nvSpPr>
          <p:cNvPr id="14346" name="Rectangle 67"/>
          <p:cNvSpPr>
            <a:spLocks noChangeArrowheads="1"/>
          </p:cNvSpPr>
          <p:nvPr/>
        </p:nvSpPr>
        <p:spPr bwMode="auto">
          <a:xfrm>
            <a:off x="5294313" y="3513138"/>
            <a:ext cx="1063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   </a:t>
            </a:r>
            <a:endParaRPr lang="en-US" sz="2400">
              <a:latin typeface="Times" charset="0"/>
            </a:endParaRPr>
          </a:p>
        </p:txBody>
      </p:sp>
      <p:pic>
        <p:nvPicPr>
          <p:cNvPr id="14347" name="Picture 76"/>
          <p:cNvPicPr>
            <a:picLocks noChangeAspect="1" noChangeArrowheads="1"/>
          </p:cNvPicPr>
          <p:nvPr/>
        </p:nvPicPr>
        <p:blipFill>
          <a:blip r:embed="rId3">
            <a:extLst>
              <a:ext uri="{28A0092B-C50C-407E-A947-70E740481C1C}">
                <a14:useLocalDpi xmlns:a14="http://schemas.microsoft.com/office/drawing/2010/main" val="0"/>
              </a:ext>
            </a:extLst>
          </a:blip>
          <a:srcRect l="35503" t="22478" r="32642" b="2364"/>
          <a:stretch>
            <a:fillRect/>
          </a:stretch>
        </p:blipFill>
        <p:spPr bwMode="auto">
          <a:xfrm>
            <a:off x="1404938" y="2201863"/>
            <a:ext cx="4322762" cy="60690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847" name="Text Box 79" descr="10%"/>
          <p:cNvSpPr txBox="1">
            <a:spLocks noChangeArrowheads="1"/>
          </p:cNvSpPr>
          <p:nvPr/>
        </p:nvSpPr>
        <p:spPr bwMode="auto">
          <a:xfrm>
            <a:off x="2595563" y="7186613"/>
            <a:ext cx="1158875" cy="314325"/>
          </a:xfrm>
          <a:prstGeom prst="rect">
            <a:avLst/>
          </a:prstGeom>
          <a:pattFill prst="pct10">
            <a:fgClr>
              <a:schemeClr val="tx1"/>
            </a:fgClr>
            <a:bgClr>
              <a:srgbClr val="FFFFFF"/>
            </a:bgClr>
          </a:pattFill>
          <a:ln w="9525">
            <a:solidFill>
              <a:schemeClr val="tx1"/>
            </a:solidFill>
            <a:miter lim="800000"/>
            <a:headEnd/>
            <a:tailEnd/>
          </a:ln>
          <a:effectLst>
            <a:outerShdw dist="125724" dir="2700000" algn="ctr" rotWithShape="0">
              <a:schemeClr val="tx1"/>
            </a:outerShdw>
          </a:effectLst>
        </p:spPr>
        <p:txBody>
          <a:bodyPr>
            <a:spAutoFit/>
          </a:bodyPr>
          <a:lstStyle/>
          <a:p>
            <a:pPr algn="ctr">
              <a:spcBef>
                <a:spcPct val="50000"/>
              </a:spcBef>
              <a:defRPr/>
            </a:pPr>
            <a:r>
              <a:rPr lang="en-US" sz="1400" b="1" dirty="0">
                <a:latin typeface="Helvetica" pitchFamily="-128" charset="0"/>
                <a:ea typeface="+mn-ea"/>
                <a:cs typeface="+mn-cs"/>
              </a:rPr>
              <a:t>GIU-ĐÊ</a:t>
            </a:r>
          </a:p>
        </p:txBody>
      </p:sp>
      <p:sp>
        <p:nvSpPr>
          <p:cNvPr id="14349" name="Rectangle 33"/>
          <p:cNvSpPr>
            <a:spLocks noChangeArrowheads="1"/>
          </p:cNvSpPr>
          <p:nvPr/>
        </p:nvSpPr>
        <p:spPr bwMode="auto">
          <a:xfrm>
            <a:off x="484188" y="4451350"/>
            <a:ext cx="2078037" cy="830263"/>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a:r>
              <a:rPr lang="en-US" sz="1800" b="1">
                <a:latin typeface="Helvetica" charset="0"/>
              </a:rPr>
              <a:t>SỰ</a:t>
            </a:r>
          </a:p>
          <a:p>
            <a:pPr algn="ctr"/>
            <a:r>
              <a:rPr lang="en-US" sz="1800" b="1">
                <a:latin typeface="Helvetica" charset="0"/>
              </a:rPr>
              <a:t>______________ </a:t>
            </a:r>
          </a:p>
          <a:p>
            <a:pPr algn="ctr"/>
            <a:r>
              <a:rPr lang="en-US" sz="1800" b="1">
                <a:latin typeface="Helvetica" charset="0"/>
              </a:rPr>
              <a:t>DI CHUYỂN</a:t>
            </a:r>
            <a:endParaRPr lang="en-US" sz="1800">
              <a:latin typeface="Times" charset="0"/>
            </a:endParaRPr>
          </a:p>
        </p:txBody>
      </p:sp>
      <p:sp>
        <p:nvSpPr>
          <p:cNvPr id="32849" name="Text Box 81"/>
          <p:cNvSpPr txBox="1">
            <a:spLocks noChangeArrowheads="1"/>
          </p:cNvSpPr>
          <p:nvPr/>
        </p:nvSpPr>
        <p:spPr bwMode="auto">
          <a:xfrm>
            <a:off x="4676775" y="2030413"/>
            <a:ext cx="1660525" cy="307975"/>
          </a:xfrm>
          <a:prstGeom prst="rect">
            <a:avLst/>
          </a:prstGeom>
          <a:solidFill>
            <a:schemeClr val="bg1"/>
          </a:solidFill>
          <a:ln w="57150" cmpd="thinThick">
            <a:solidFill>
              <a:schemeClr val="tx1"/>
            </a:solidFill>
            <a:miter lim="800000"/>
            <a:headEnd/>
            <a:tailEnd/>
          </a:ln>
          <a:effectLst>
            <a:outerShdw dist="125724" dir="2700000" algn="ctr" rotWithShape="0">
              <a:schemeClr val="tx1"/>
            </a:outerShdw>
          </a:effectLst>
        </p:spPr>
        <p:txBody>
          <a:bodyPr>
            <a:spAutoFit/>
          </a:bodyPr>
          <a:lstStyle/>
          <a:p>
            <a:pPr algn="ctr">
              <a:spcBef>
                <a:spcPct val="50000"/>
              </a:spcBef>
              <a:defRPr/>
            </a:pPr>
            <a:r>
              <a:rPr lang="en-US" sz="1400" b="1" i="1" dirty="0">
                <a:latin typeface="Helvetica" pitchFamily="-128" charset="0"/>
                <a:ea typeface="+mn-ea"/>
                <a:cs typeface="+mn-cs"/>
              </a:rPr>
              <a:t>CA-PHA-NA-UM</a:t>
            </a:r>
          </a:p>
        </p:txBody>
      </p:sp>
      <p:sp>
        <p:nvSpPr>
          <p:cNvPr id="14351" name="Text Box 82"/>
          <p:cNvSpPr txBox="1">
            <a:spLocks noChangeArrowheads="1"/>
          </p:cNvSpPr>
          <p:nvPr/>
        </p:nvSpPr>
        <p:spPr bwMode="auto">
          <a:xfrm>
            <a:off x="2455863" y="6583363"/>
            <a:ext cx="1624012" cy="307975"/>
          </a:xfrm>
          <a:prstGeom prst="rect">
            <a:avLst/>
          </a:prstGeom>
          <a:solidFill>
            <a:schemeClr val="bg1"/>
          </a:solidFill>
          <a:ln w="57150" cmpd="thinThick">
            <a:solidFill>
              <a:schemeClr val="tx1"/>
            </a:solidFill>
            <a:miter lim="800000"/>
            <a:headEnd/>
            <a:tailEnd/>
          </a:ln>
          <a:effectLst>
            <a:outerShdw dist="125724" dir="2700000" algn="ctr" rotWithShape="0">
              <a:schemeClr val="tx1"/>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i="1">
                <a:latin typeface="Helvetica" charset="0"/>
              </a:rPr>
              <a:t>GIÊ-RU-SA-LEM</a:t>
            </a:r>
            <a:endParaRPr lang="en-US" sz="1600" b="1">
              <a:latin typeface="Helvetica" charset="0"/>
            </a:endParaRPr>
          </a:p>
        </p:txBody>
      </p:sp>
      <p:sp>
        <p:nvSpPr>
          <p:cNvPr id="14352" name="Rectangle 68"/>
          <p:cNvSpPr>
            <a:spLocks noChangeArrowheads="1"/>
          </p:cNvSpPr>
          <p:nvPr/>
        </p:nvSpPr>
        <p:spPr bwMode="auto">
          <a:xfrm>
            <a:off x="5708650" y="4256088"/>
            <a:ext cx="1436688" cy="830262"/>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a:r>
              <a:rPr lang="en-US" sz="1800" b="1">
                <a:latin typeface="Helvetica" charset="0"/>
              </a:rPr>
              <a:t>CHỨC VỤ</a:t>
            </a:r>
          </a:p>
          <a:p>
            <a:pPr algn="ctr"/>
            <a:r>
              <a:rPr lang="en-US" sz="1800" b="1">
                <a:latin typeface="Helvetica" charset="0"/>
              </a:rPr>
              <a:t>TẠI</a:t>
            </a:r>
          </a:p>
          <a:p>
            <a:pPr algn="ctr"/>
            <a:r>
              <a:rPr lang="en-US" sz="1800" b="1">
                <a:latin typeface="Helvetica" charset="0"/>
              </a:rPr>
              <a:t>_________</a:t>
            </a:r>
          </a:p>
        </p:txBody>
      </p:sp>
      <p:sp>
        <p:nvSpPr>
          <p:cNvPr id="14353" name="Rectangle 66"/>
          <p:cNvSpPr>
            <a:spLocks noChangeArrowheads="1"/>
          </p:cNvSpPr>
          <p:nvPr/>
        </p:nvSpPr>
        <p:spPr bwMode="auto">
          <a:xfrm>
            <a:off x="5224463" y="6049963"/>
            <a:ext cx="1697037" cy="1108075"/>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a:r>
              <a:rPr lang="en-US" sz="1800" b="1">
                <a:latin typeface="Helvetica" charset="0"/>
              </a:rPr>
              <a:t>CHỨC VỤ</a:t>
            </a:r>
          </a:p>
          <a:p>
            <a:pPr algn="ctr"/>
            <a:r>
              <a:rPr lang="en-US" sz="1800" b="1">
                <a:latin typeface="Helvetica" charset="0"/>
              </a:rPr>
              <a:t>CUỐI CÙNG TẠI</a:t>
            </a:r>
          </a:p>
          <a:p>
            <a:pPr algn="ctr"/>
            <a:r>
              <a:rPr lang="en-US" sz="1800" b="1">
                <a:latin typeface="Helvetica" charset="0"/>
              </a:rPr>
              <a:t>____________</a:t>
            </a:r>
            <a:endParaRPr lang="en-US" sz="1800">
              <a:latin typeface="Times" charset="0"/>
            </a:endParaRPr>
          </a:p>
        </p:txBody>
      </p:sp>
      <p:sp>
        <p:nvSpPr>
          <p:cNvPr id="14354" name="Rectangle 51"/>
          <p:cNvSpPr>
            <a:spLocks noChangeArrowheads="1"/>
          </p:cNvSpPr>
          <p:nvPr/>
        </p:nvSpPr>
        <p:spPr bwMode="auto">
          <a:xfrm>
            <a:off x="561975" y="6415088"/>
            <a:ext cx="1812925" cy="1108075"/>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a:r>
              <a:rPr lang="en-US" sz="1800" b="1">
                <a:latin typeface="Helvetica" charset="0"/>
              </a:rPr>
              <a:t>CHỨC VỤ CỦA CHÚA GIÊ-SU BẮT ĐẦU TẠI</a:t>
            </a:r>
          </a:p>
          <a:p>
            <a:pPr algn="ctr"/>
            <a:r>
              <a:rPr lang="en-US" sz="1800" b="1">
                <a:latin typeface="Helvetica" charset="0"/>
              </a:rPr>
              <a:t>____________</a:t>
            </a:r>
            <a:endParaRPr lang="en-US" sz="1800">
              <a:latin typeface="Times" charset="0"/>
            </a:endParaRPr>
          </a:p>
        </p:txBody>
      </p:sp>
      <p:sp>
        <p:nvSpPr>
          <p:cNvPr id="14355" name="Rectangle 36"/>
          <p:cNvSpPr>
            <a:spLocks noChangeArrowheads="1"/>
          </p:cNvSpPr>
          <p:nvPr/>
        </p:nvSpPr>
        <p:spPr bwMode="auto">
          <a:xfrm>
            <a:off x="676275" y="1857375"/>
            <a:ext cx="2111375" cy="1108075"/>
          </a:xfrm>
          <a:prstGeom prst="rect">
            <a:avLst/>
          </a:prstGeom>
          <a:solidFill>
            <a:srgbClr val="CCCCCC"/>
          </a:solidFill>
          <a:ln w="9525">
            <a:solidFill>
              <a:schemeClr val="tx1"/>
            </a:solidFill>
            <a:miter lim="800000"/>
            <a:headEnd/>
            <a:tailEnd/>
          </a:ln>
          <a:effectLst>
            <a:outerShdw dist="125724" dir="2700000" algn="ctr" rotWithShape="0">
              <a:schemeClr val="tx1"/>
            </a:outerShdw>
          </a:effectLst>
        </p:spPr>
        <p:txBody>
          <a:bodyPr lIns="0" tIns="0" rIns="0" bIns="0">
            <a:spAutoFit/>
          </a:bodyPr>
          <a:lstStyle/>
          <a:p>
            <a:pPr algn="ctr"/>
            <a:r>
              <a:rPr lang="en-US" sz="1800" b="1">
                <a:latin typeface="Helvetica" charset="0"/>
              </a:rPr>
              <a:t>CHỨC VU</a:t>
            </a:r>
          </a:p>
          <a:p>
            <a:pPr algn="ctr"/>
            <a:r>
              <a:rPr lang="en-US" sz="1800" b="1">
                <a:latin typeface="Helvetica" charset="0"/>
              </a:rPr>
              <a:t>GA-LI-LÊ</a:t>
            </a:r>
          </a:p>
          <a:p>
            <a:pPr algn="ctr"/>
            <a:r>
              <a:rPr lang="en-US" sz="1800" b="1">
                <a:latin typeface="Helvetica" charset="0"/>
              </a:rPr>
              <a:t>TẠI</a:t>
            </a:r>
          </a:p>
          <a:p>
            <a:pPr algn="ctr"/>
            <a:r>
              <a:rPr lang="en-US" sz="1800" b="1">
                <a:latin typeface="Helvetica" charset="0"/>
              </a:rPr>
              <a:t>____________</a:t>
            </a:r>
            <a:endParaRPr lang="en-US" sz="1800">
              <a:latin typeface="Times" charset="0"/>
            </a:endParaRPr>
          </a:p>
        </p:txBody>
      </p:sp>
      <p:sp>
        <p:nvSpPr>
          <p:cNvPr id="14356" name="Freeform 6" descr="25%"/>
          <p:cNvSpPr>
            <a:spLocks/>
          </p:cNvSpPr>
          <p:nvPr/>
        </p:nvSpPr>
        <p:spPr bwMode="auto">
          <a:xfrm rot="-146905">
            <a:off x="3175000" y="3240088"/>
            <a:ext cx="1674813" cy="3000375"/>
          </a:xfrm>
          <a:custGeom>
            <a:avLst/>
            <a:gdLst>
              <a:gd name="T0" fmla="*/ 2147483647 w 399"/>
              <a:gd name="T1" fmla="*/ 2147483647 h 785"/>
              <a:gd name="T2" fmla="*/ 2147483647 w 399"/>
              <a:gd name="T3" fmla="*/ 2147483647 h 785"/>
              <a:gd name="T4" fmla="*/ 2147483647 w 399"/>
              <a:gd name="T5" fmla="*/ 2147483647 h 785"/>
              <a:gd name="T6" fmla="*/ 2147483647 w 399"/>
              <a:gd name="T7" fmla="*/ 2147483647 h 785"/>
              <a:gd name="T8" fmla="*/ 2147483647 w 399"/>
              <a:gd name="T9" fmla="*/ 2147483647 h 785"/>
              <a:gd name="T10" fmla="*/ 2147483647 w 399"/>
              <a:gd name="T11" fmla="*/ 2147483647 h 785"/>
              <a:gd name="T12" fmla="*/ 2147483647 w 399"/>
              <a:gd name="T13" fmla="*/ 2147483647 h 785"/>
              <a:gd name="T14" fmla="*/ 2147483647 w 399"/>
              <a:gd name="T15" fmla="*/ 2147483647 h 785"/>
              <a:gd name="T16" fmla="*/ 2147483647 w 399"/>
              <a:gd name="T17" fmla="*/ 2147483647 h 785"/>
              <a:gd name="T18" fmla="*/ 2147483647 w 399"/>
              <a:gd name="T19" fmla="*/ 2147483647 h 785"/>
              <a:gd name="T20" fmla="*/ 2147483647 w 399"/>
              <a:gd name="T21" fmla="*/ 2147483647 h 785"/>
              <a:gd name="T22" fmla="*/ 2147483647 w 399"/>
              <a:gd name="T23" fmla="*/ 2147483647 h 785"/>
              <a:gd name="T24" fmla="*/ 2147483647 w 399"/>
              <a:gd name="T25" fmla="*/ 2147483647 h 785"/>
              <a:gd name="T26" fmla="*/ 2147483647 w 399"/>
              <a:gd name="T27" fmla="*/ 2147483647 h 785"/>
              <a:gd name="T28" fmla="*/ 2147483647 w 399"/>
              <a:gd name="T29" fmla="*/ 2147483647 h 785"/>
              <a:gd name="T30" fmla="*/ 2147483647 w 399"/>
              <a:gd name="T31" fmla="*/ 2147483647 h 785"/>
              <a:gd name="T32" fmla="*/ 2147483647 w 399"/>
              <a:gd name="T33" fmla="*/ 2147483647 h 785"/>
              <a:gd name="T34" fmla="*/ 2147483647 w 399"/>
              <a:gd name="T35" fmla="*/ 2147483647 h 785"/>
              <a:gd name="T36" fmla="*/ 2147483647 w 399"/>
              <a:gd name="T37" fmla="*/ 2147483647 h 785"/>
              <a:gd name="T38" fmla="*/ 2147483647 w 399"/>
              <a:gd name="T39" fmla="*/ 2147483647 h 785"/>
              <a:gd name="T40" fmla="*/ 2147483647 w 399"/>
              <a:gd name="T41" fmla="*/ 2147483647 h 785"/>
              <a:gd name="T42" fmla="*/ 2147483647 w 399"/>
              <a:gd name="T43" fmla="*/ 2147483647 h 785"/>
              <a:gd name="T44" fmla="*/ 2147483647 w 399"/>
              <a:gd name="T45" fmla="*/ 2147483647 h 785"/>
              <a:gd name="T46" fmla="*/ 2147483647 w 399"/>
              <a:gd name="T47" fmla="*/ 2147483647 h 785"/>
              <a:gd name="T48" fmla="*/ 2147483647 w 399"/>
              <a:gd name="T49" fmla="*/ 2147483647 h 785"/>
              <a:gd name="T50" fmla="*/ 2147483647 w 399"/>
              <a:gd name="T51" fmla="*/ 2147483647 h 785"/>
              <a:gd name="T52" fmla="*/ 2147483647 w 399"/>
              <a:gd name="T53" fmla="*/ 2147483647 h 785"/>
              <a:gd name="T54" fmla="*/ 2147483647 w 399"/>
              <a:gd name="T55" fmla="*/ 0 h 785"/>
              <a:gd name="T56" fmla="*/ 2147483647 w 399"/>
              <a:gd name="T57" fmla="*/ 2147483647 h 785"/>
              <a:gd name="T58" fmla="*/ 2147483647 w 399"/>
              <a:gd name="T59" fmla="*/ 2147483647 h 785"/>
              <a:gd name="T60" fmla="*/ 2147483647 w 399"/>
              <a:gd name="T61" fmla="*/ 2147483647 h 785"/>
              <a:gd name="T62" fmla="*/ 2147483647 w 399"/>
              <a:gd name="T63" fmla="*/ 2147483647 h 785"/>
              <a:gd name="T64" fmla="*/ 2147483647 w 399"/>
              <a:gd name="T65" fmla="*/ 2147483647 h 785"/>
              <a:gd name="T66" fmla="*/ 2147483647 w 399"/>
              <a:gd name="T67" fmla="*/ 2147483647 h 785"/>
              <a:gd name="T68" fmla="*/ 2147483647 w 399"/>
              <a:gd name="T69" fmla="*/ 2147483647 h 785"/>
              <a:gd name="T70" fmla="*/ 2147483647 w 399"/>
              <a:gd name="T71" fmla="*/ 2147483647 h 785"/>
              <a:gd name="T72" fmla="*/ 2147483647 w 399"/>
              <a:gd name="T73" fmla="*/ 2147483647 h 785"/>
              <a:gd name="T74" fmla="*/ 2147483647 w 399"/>
              <a:gd name="T75" fmla="*/ 2147483647 h 785"/>
              <a:gd name="T76" fmla="*/ 2147483647 w 399"/>
              <a:gd name="T77" fmla="*/ 2147483647 h 785"/>
              <a:gd name="T78" fmla="*/ 2147483647 w 399"/>
              <a:gd name="T79" fmla="*/ 2147483647 h 785"/>
              <a:gd name="T80" fmla="*/ 2147483647 w 399"/>
              <a:gd name="T81" fmla="*/ 2147483647 h 785"/>
              <a:gd name="T82" fmla="*/ 2147483647 w 399"/>
              <a:gd name="T83" fmla="*/ 2147483647 h 785"/>
              <a:gd name="T84" fmla="*/ 2147483647 w 399"/>
              <a:gd name="T85" fmla="*/ 2147483647 h 785"/>
              <a:gd name="T86" fmla="*/ 2147483647 w 399"/>
              <a:gd name="T87" fmla="*/ 2147483647 h 785"/>
              <a:gd name="T88" fmla="*/ 2147483647 w 399"/>
              <a:gd name="T89" fmla="*/ 2147483647 h 785"/>
              <a:gd name="T90" fmla="*/ 2147483647 w 399"/>
              <a:gd name="T91" fmla="*/ 2147483647 h 785"/>
              <a:gd name="T92" fmla="*/ 2147483647 w 399"/>
              <a:gd name="T93" fmla="*/ 2147483647 h 785"/>
              <a:gd name="T94" fmla="*/ 2147483647 w 399"/>
              <a:gd name="T95" fmla="*/ 2147483647 h 785"/>
              <a:gd name="T96" fmla="*/ 2147483647 w 399"/>
              <a:gd name="T97" fmla="*/ 2147483647 h 785"/>
              <a:gd name="T98" fmla="*/ 2147483647 w 399"/>
              <a:gd name="T99" fmla="*/ 2147483647 h 785"/>
              <a:gd name="T100" fmla="*/ 2147483647 w 399"/>
              <a:gd name="T101" fmla="*/ 2147483647 h 785"/>
              <a:gd name="T102" fmla="*/ 2147483647 w 399"/>
              <a:gd name="T103" fmla="*/ 0 h 7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9"/>
              <a:gd name="T157" fmla="*/ 0 h 785"/>
              <a:gd name="T158" fmla="*/ 399 w 399"/>
              <a:gd name="T159" fmla="*/ 785 h 7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9" h="785">
                <a:moveTo>
                  <a:pt x="216" y="0"/>
                </a:moveTo>
                <a:lnTo>
                  <a:pt x="207" y="1"/>
                </a:lnTo>
                <a:lnTo>
                  <a:pt x="204" y="1"/>
                </a:lnTo>
                <a:lnTo>
                  <a:pt x="184" y="6"/>
                </a:lnTo>
                <a:lnTo>
                  <a:pt x="166" y="14"/>
                </a:lnTo>
                <a:lnTo>
                  <a:pt x="147" y="26"/>
                </a:lnTo>
                <a:lnTo>
                  <a:pt x="145" y="28"/>
                </a:lnTo>
                <a:lnTo>
                  <a:pt x="127" y="43"/>
                </a:lnTo>
                <a:lnTo>
                  <a:pt x="110" y="61"/>
                </a:lnTo>
                <a:lnTo>
                  <a:pt x="94" y="82"/>
                </a:lnTo>
                <a:lnTo>
                  <a:pt x="92" y="85"/>
                </a:lnTo>
                <a:lnTo>
                  <a:pt x="77" y="109"/>
                </a:lnTo>
                <a:lnTo>
                  <a:pt x="62" y="135"/>
                </a:lnTo>
                <a:lnTo>
                  <a:pt x="49" y="164"/>
                </a:lnTo>
                <a:lnTo>
                  <a:pt x="38" y="195"/>
                </a:lnTo>
                <a:lnTo>
                  <a:pt x="27" y="228"/>
                </a:lnTo>
                <a:lnTo>
                  <a:pt x="18" y="263"/>
                </a:lnTo>
                <a:lnTo>
                  <a:pt x="11" y="299"/>
                </a:lnTo>
                <a:lnTo>
                  <a:pt x="11" y="302"/>
                </a:lnTo>
                <a:lnTo>
                  <a:pt x="5" y="340"/>
                </a:lnTo>
                <a:lnTo>
                  <a:pt x="1" y="379"/>
                </a:lnTo>
                <a:lnTo>
                  <a:pt x="0" y="419"/>
                </a:lnTo>
                <a:lnTo>
                  <a:pt x="0" y="457"/>
                </a:lnTo>
                <a:lnTo>
                  <a:pt x="2" y="494"/>
                </a:lnTo>
                <a:lnTo>
                  <a:pt x="6" y="530"/>
                </a:lnTo>
                <a:lnTo>
                  <a:pt x="12" y="564"/>
                </a:lnTo>
                <a:lnTo>
                  <a:pt x="12" y="567"/>
                </a:lnTo>
                <a:lnTo>
                  <a:pt x="20" y="599"/>
                </a:lnTo>
                <a:lnTo>
                  <a:pt x="28" y="630"/>
                </a:lnTo>
                <a:lnTo>
                  <a:pt x="39" y="658"/>
                </a:lnTo>
                <a:lnTo>
                  <a:pt x="50" y="684"/>
                </a:lnTo>
                <a:lnTo>
                  <a:pt x="63" y="707"/>
                </a:lnTo>
                <a:lnTo>
                  <a:pt x="65" y="709"/>
                </a:lnTo>
                <a:lnTo>
                  <a:pt x="79" y="730"/>
                </a:lnTo>
                <a:lnTo>
                  <a:pt x="95" y="747"/>
                </a:lnTo>
                <a:lnTo>
                  <a:pt x="111" y="761"/>
                </a:lnTo>
                <a:lnTo>
                  <a:pt x="114" y="763"/>
                </a:lnTo>
                <a:lnTo>
                  <a:pt x="132" y="774"/>
                </a:lnTo>
                <a:lnTo>
                  <a:pt x="150" y="781"/>
                </a:lnTo>
                <a:lnTo>
                  <a:pt x="153" y="782"/>
                </a:lnTo>
                <a:lnTo>
                  <a:pt x="172" y="785"/>
                </a:lnTo>
                <a:lnTo>
                  <a:pt x="182" y="785"/>
                </a:lnTo>
                <a:lnTo>
                  <a:pt x="192" y="785"/>
                </a:lnTo>
                <a:lnTo>
                  <a:pt x="195" y="784"/>
                </a:lnTo>
                <a:lnTo>
                  <a:pt x="214" y="780"/>
                </a:lnTo>
                <a:lnTo>
                  <a:pt x="233" y="771"/>
                </a:lnTo>
                <a:lnTo>
                  <a:pt x="251" y="760"/>
                </a:lnTo>
                <a:lnTo>
                  <a:pt x="254" y="758"/>
                </a:lnTo>
                <a:lnTo>
                  <a:pt x="272" y="743"/>
                </a:lnTo>
                <a:lnTo>
                  <a:pt x="289" y="724"/>
                </a:lnTo>
                <a:lnTo>
                  <a:pt x="305" y="703"/>
                </a:lnTo>
                <a:lnTo>
                  <a:pt x="307" y="701"/>
                </a:lnTo>
                <a:lnTo>
                  <a:pt x="322" y="677"/>
                </a:lnTo>
                <a:lnTo>
                  <a:pt x="336" y="650"/>
                </a:lnTo>
                <a:lnTo>
                  <a:pt x="349" y="622"/>
                </a:lnTo>
                <a:lnTo>
                  <a:pt x="361" y="591"/>
                </a:lnTo>
                <a:lnTo>
                  <a:pt x="371" y="558"/>
                </a:lnTo>
                <a:lnTo>
                  <a:pt x="380" y="523"/>
                </a:lnTo>
                <a:lnTo>
                  <a:pt x="387" y="486"/>
                </a:lnTo>
                <a:lnTo>
                  <a:pt x="388" y="483"/>
                </a:lnTo>
                <a:lnTo>
                  <a:pt x="394" y="445"/>
                </a:lnTo>
                <a:lnTo>
                  <a:pt x="397" y="406"/>
                </a:lnTo>
                <a:lnTo>
                  <a:pt x="399" y="367"/>
                </a:lnTo>
                <a:lnTo>
                  <a:pt x="399" y="328"/>
                </a:lnTo>
                <a:lnTo>
                  <a:pt x="396" y="291"/>
                </a:lnTo>
                <a:lnTo>
                  <a:pt x="392" y="255"/>
                </a:lnTo>
                <a:lnTo>
                  <a:pt x="387" y="221"/>
                </a:lnTo>
                <a:lnTo>
                  <a:pt x="386" y="218"/>
                </a:lnTo>
                <a:lnTo>
                  <a:pt x="379" y="186"/>
                </a:lnTo>
                <a:lnTo>
                  <a:pt x="370" y="155"/>
                </a:lnTo>
                <a:lnTo>
                  <a:pt x="360" y="127"/>
                </a:lnTo>
                <a:lnTo>
                  <a:pt x="348" y="101"/>
                </a:lnTo>
                <a:lnTo>
                  <a:pt x="335" y="78"/>
                </a:lnTo>
                <a:lnTo>
                  <a:pt x="334" y="76"/>
                </a:lnTo>
                <a:lnTo>
                  <a:pt x="319" y="55"/>
                </a:lnTo>
                <a:lnTo>
                  <a:pt x="304" y="38"/>
                </a:lnTo>
                <a:lnTo>
                  <a:pt x="288" y="24"/>
                </a:lnTo>
                <a:lnTo>
                  <a:pt x="285" y="22"/>
                </a:lnTo>
                <a:lnTo>
                  <a:pt x="267" y="11"/>
                </a:lnTo>
                <a:lnTo>
                  <a:pt x="249" y="4"/>
                </a:lnTo>
                <a:lnTo>
                  <a:pt x="239" y="2"/>
                </a:lnTo>
                <a:lnTo>
                  <a:pt x="236" y="1"/>
                </a:lnTo>
                <a:lnTo>
                  <a:pt x="226" y="0"/>
                </a:lnTo>
                <a:lnTo>
                  <a:pt x="216" y="0"/>
                </a:lnTo>
                <a:lnTo>
                  <a:pt x="226" y="16"/>
                </a:lnTo>
                <a:lnTo>
                  <a:pt x="234" y="17"/>
                </a:lnTo>
                <a:lnTo>
                  <a:pt x="243" y="19"/>
                </a:lnTo>
                <a:lnTo>
                  <a:pt x="261" y="26"/>
                </a:lnTo>
                <a:lnTo>
                  <a:pt x="276" y="35"/>
                </a:lnTo>
                <a:lnTo>
                  <a:pt x="292" y="49"/>
                </a:lnTo>
                <a:lnTo>
                  <a:pt x="307" y="66"/>
                </a:lnTo>
                <a:lnTo>
                  <a:pt x="321" y="86"/>
                </a:lnTo>
                <a:lnTo>
                  <a:pt x="333" y="107"/>
                </a:lnTo>
                <a:lnTo>
                  <a:pt x="345" y="133"/>
                </a:lnTo>
                <a:lnTo>
                  <a:pt x="355" y="161"/>
                </a:lnTo>
                <a:lnTo>
                  <a:pt x="364" y="192"/>
                </a:lnTo>
                <a:lnTo>
                  <a:pt x="371" y="224"/>
                </a:lnTo>
                <a:lnTo>
                  <a:pt x="376" y="255"/>
                </a:lnTo>
                <a:lnTo>
                  <a:pt x="380" y="291"/>
                </a:lnTo>
                <a:lnTo>
                  <a:pt x="383" y="328"/>
                </a:lnTo>
                <a:lnTo>
                  <a:pt x="383" y="367"/>
                </a:lnTo>
                <a:lnTo>
                  <a:pt x="381" y="406"/>
                </a:lnTo>
                <a:lnTo>
                  <a:pt x="378" y="445"/>
                </a:lnTo>
                <a:lnTo>
                  <a:pt x="372" y="481"/>
                </a:lnTo>
                <a:lnTo>
                  <a:pt x="365" y="517"/>
                </a:lnTo>
                <a:lnTo>
                  <a:pt x="356" y="552"/>
                </a:lnTo>
                <a:lnTo>
                  <a:pt x="346" y="585"/>
                </a:lnTo>
                <a:lnTo>
                  <a:pt x="334" y="616"/>
                </a:lnTo>
                <a:lnTo>
                  <a:pt x="321" y="644"/>
                </a:lnTo>
                <a:lnTo>
                  <a:pt x="307" y="671"/>
                </a:lnTo>
                <a:lnTo>
                  <a:pt x="292" y="695"/>
                </a:lnTo>
                <a:lnTo>
                  <a:pt x="278" y="713"/>
                </a:lnTo>
                <a:lnTo>
                  <a:pt x="261" y="732"/>
                </a:lnTo>
                <a:lnTo>
                  <a:pt x="245" y="745"/>
                </a:lnTo>
                <a:lnTo>
                  <a:pt x="227" y="756"/>
                </a:lnTo>
                <a:lnTo>
                  <a:pt x="208" y="765"/>
                </a:lnTo>
                <a:lnTo>
                  <a:pt x="190" y="769"/>
                </a:lnTo>
                <a:lnTo>
                  <a:pt x="182" y="769"/>
                </a:lnTo>
                <a:lnTo>
                  <a:pt x="172" y="769"/>
                </a:lnTo>
                <a:lnTo>
                  <a:pt x="156" y="766"/>
                </a:lnTo>
                <a:lnTo>
                  <a:pt x="138" y="759"/>
                </a:lnTo>
                <a:lnTo>
                  <a:pt x="122" y="750"/>
                </a:lnTo>
                <a:lnTo>
                  <a:pt x="107" y="736"/>
                </a:lnTo>
                <a:lnTo>
                  <a:pt x="91" y="719"/>
                </a:lnTo>
                <a:lnTo>
                  <a:pt x="77" y="699"/>
                </a:lnTo>
                <a:lnTo>
                  <a:pt x="65" y="678"/>
                </a:lnTo>
                <a:lnTo>
                  <a:pt x="54" y="652"/>
                </a:lnTo>
                <a:lnTo>
                  <a:pt x="43" y="624"/>
                </a:lnTo>
                <a:lnTo>
                  <a:pt x="35" y="593"/>
                </a:lnTo>
                <a:lnTo>
                  <a:pt x="27" y="561"/>
                </a:lnTo>
                <a:lnTo>
                  <a:pt x="22" y="530"/>
                </a:lnTo>
                <a:lnTo>
                  <a:pt x="18" y="494"/>
                </a:lnTo>
                <a:lnTo>
                  <a:pt x="16" y="457"/>
                </a:lnTo>
                <a:lnTo>
                  <a:pt x="16" y="419"/>
                </a:lnTo>
                <a:lnTo>
                  <a:pt x="17" y="379"/>
                </a:lnTo>
                <a:lnTo>
                  <a:pt x="21" y="340"/>
                </a:lnTo>
                <a:lnTo>
                  <a:pt x="26" y="304"/>
                </a:lnTo>
                <a:lnTo>
                  <a:pt x="33" y="269"/>
                </a:lnTo>
                <a:lnTo>
                  <a:pt x="42" y="234"/>
                </a:lnTo>
                <a:lnTo>
                  <a:pt x="53" y="201"/>
                </a:lnTo>
                <a:lnTo>
                  <a:pt x="64" y="170"/>
                </a:lnTo>
                <a:lnTo>
                  <a:pt x="77" y="141"/>
                </a:lnTo>
                <a:lnTo>
                  <a:pt x="92" y="115"/>
                </a:lnTo>
                <a:lnTo>
                  <a:pt x="107" y="91"/>
                </a:lnTo>
                <a:lnTo>
                  <a:pt x="121" y="72"/>
                </a:lnTo>
                <a:lnTo>
                  <a:pt x="138" y="54"/>
                </a:lnTo>
                <a:lnTo>
                  <a:pt x="154" y="41"/>
                </a:lnTo>
                <a:lnTo>
                  <a:pt x="172" y="29"/>
                </a:lnTo>
                <a:lnTo>
                  <a:pt x="190" y="21"/>
                </a:lnTo>
                <a:lnTo>
                  <a:pt x="208" y="17"/>
                </a:lnTo>
                <a:lnTo>
                  <a:pt x="216" y="16"/>
                </a:lnTo>
                <a:lnTo>
                  <a:pt x="226" y="16"/>
                </a:lnTo>
                <a:lnTo>
                  <a:pt x="216"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nvGrpSpPr>
          <p:cNvPr id="14357" name="Group 7" descr="25%"/>
          <p:cNvGrpSpPr>
            <a:grpSpLocks/>
          </p:cNvGrpSpPr>
          <p:nvPr/>
        </p:nvGrpSpPr>
        <p:grpSpPr bwMode="auto">
          <a:xfrm rot="-146905">
            <a:off x="4610100" y="3197225"/>
            <a:ext cx="617538" cy="409575"/>
            <a:chOff x="2475" y="2500"/>
            <a:chExt cx="147" cy="107"/>
          </a:xfrm>
        </p:grpSpPr>
        <p:sp>
          <p:nvSpPr>
            <p:cNvPr id="14408" name="Freeform 8" descr="25%"/>
            <p:cNvSpPr>
              <a:spLocks/>
            </p:cNvSpPr>
            <p:nvPr/>
          </p:nvSpPr>
          <p:spPr bwMode="auto">
            <a:xfrm>
              <a:off x="2475" y="2529"/>
              <a:ext cx="101" cy="78"/>
            </a:xfrm>
            <a:custGeom>
              <a:avLst/>
              <a:gdLst>
                <a:gd name="T0" fmla="*/ 0 w 101"/>
                <a:gd name="T1" fmla="*/ 65 h 78"/>
                <a:gd name="T2" fmla="*/ 9 w 101"/>
                <a:gd name="T3" fmla="*/ 78 h 78"/>
                <a:gd name="T4" fmla="*/ 101 w 101"/>
                <a:gd name="T5" fmla="*/ 13 h 78"/>
                <a:gd name="T6" fmla="*/ 92 w 101"/>
                <a:gd name="T7" fmla="*/ 0 h 78"/>
                <a:gd name="T8" fmla="*/ 0 w 101"/>
                <a:gd name="T9" fmla="*/ 65 h 78"/>
                <a:gd name="T10" fmla="*/ 0 60000 65536"/>
                <a:gd name="T11" fmla="*/ 0 60000 65536"/>
                <a:gd name="T12" fmla="*/ 0 60000 65536"/>
                <a:gd name="T13" fmla="*/ 0 60000 65536"/>
                <a:gd name="T14" fmla="*/ 0 60000 65536"/>
                <a:gd name="T15" fmla="*/ 0 w 101"/>
                <a:gd name="T16" fmla="*/ 0 h 78"/>
                <a:gd name="T17" fmla="*/ 101 w 101"/>
                <a:gd name="T18" fmla="*/ 78 h 78"/>
              </a:gdLst>
              <a:ahLst/>
              <a:cxnLst>
                <a:cxn ang="T10">
                  <a:pos x="T0" y="T1"/>
                </a:cxn>
                <a:cxn ang="T11">
                  <a:pos x="T2" y="T3"/>
                </a:cxn>
                <a:cxn ang="T12">
                  <a:pos x="T4" y="T5"/>
                </a:cxn>
                <a:cxn ang="T13">
                  <a:pos x="T6" y="T7"/>
                </a:cxn>
                <a:cxn ang="T14">
                  <a:pos x="T8" y="T9"/>
                </a:cxn>
              </a:cxnLst>
              <a:rect l="T15" t="T16" r="T17" b="T18"/>
              <a:pathLst>
                <a:path w="101" h="78">
                  <a:moveTo>
                    <a:pt x="0" y="65"/>
                  </a:moveTo>
                  <a:lnTo>
                    <a:pt x="9" y="78"/>
                  </a:lnTo>
                  <a:lnTo>
                    <a:pt x="101" y="13"/>
                  </a:lnTo>
                  <a:lnTo>
                    <a:pt x="92" y="0"/>
                  </a:lnTo>
                  <a:lnTo>
                    <a:pt x="0" y="6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4409" name="Freeform 9" descr="25%"/>
            <p:cNvSpPr>
              <a:spLocks/>
            </p:cNvSpPr>
            <p:nvPr/>
          </p:nvSpPr>
          <p:spPr bwMode="auto">
            <a:xfrm>
              <a:off x="2552" y="2500"/>
              <a:ext cx="70" cy="63"/>
            </a:xfrm>
            <a:custGeom>
              <a:avLst/>
              <a:gdLst>
                <a:gd name="T0" fmla="*/ 37 w 70"/>
                <a:gd name="T1" fmla="*/ 63 h 63"/>
                <a:gd name="T2" fmla="*/ 70 w 70"/>
                <a:gd name="T3" fmla="*/ 0 h 63"/>
                <a:gd name="T4" fmla="*/ 0 w 70"/>
                <a:gd name="T5" fmla="*/ 11 h 63"/>
                <a:gd name="T6" fmla="*/ 37 w 70"/>
                <a:gd name="T7" fmla="*/ 63 h 63"/>
                <a:gd name="T8" fmla="*/ 0 60000 65536"/>
                <a:gd name="T9" fmla="*/ 0 60000 65536"/>
                <a:gd name="T10" fmla="*/ 0 60000 65536"/>
                <a:gd name="T11" fmla="*/ 0 60000 65536"/>
                <a:gd name="T12" fmla="*/ 0 w 70"/>
                <a:gd name="T13" fmla="*/ 0 h 63"/>
                <a:gd name="T14" fmla="*/ 70 w 70"/>
                <a:gd name="T15" fmla="*/ 63 h 63"/>
              </a:gdLst>
              <a:ahLst/>
              <a:cxnLst>
                <a:cxn ang="T8">
                  <a:pos x="T0" y="T1"/>
                </a:cxn>
                <a:cxn ang="T9">
                  <a:pos x="T2" y="T3"/>
                </a:cxn>
                <a:cxn ang="T10">
                  <a:pos x="T4" y="T5"/>
                </a:cxn>
                <a:cxn ang="T11">
                  <a:pos x="T6" y="T7"/>
                </a:cxn>
              </a:cxnLst>
              <a:rect l="T12" t="T13" r="T14" b="T15"/>
              <a:pathLst>
                <a:path w="70" h="63">
                  <a:moveTo>
                    <a:pt x="37" y="63"/>
                  </a:moveTo>
                  <a:lnTo>
                    <a:pt x="70" y="0"/>
                  </a:lnTo>
                  <a:lnTo>
                    <a:pt x="0" y="11"/>
                  </a:lnTo>
                  <a:lnTo>
                    <a:pt x="37" y="63"/>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4358" name="Group 10" descr="25%"/>
          <p:cNvGrpSpPr>
            <a:grpSpLocks/>
          </p:cNvGrpSpPr>
          <p:nvPr/>
        </p:nvGrpSpPr>
        <p:grpSpPr bwMode="auto">
          <a:xfrm rot="-146905">
            <a:off x="3875088" y="2324100"/>
            <a:ext cx="265112" cy="909638"/>
            <a:chOff x="2302" y="2232"/>
            <a:chExt cx="63" cy="238"/>
          </a:xfrm>
        </p:grpSpPr>
        <p:sp>
          <p:nvSpPr>
            <p:cNvPr id="14406" name="Freeform 11" descr="25%"/>
            <p:cNvSpPr>
              <a:spLocks/>
            </p:cNvSpPr>
            <p:nvPr/>
          </p:nvSpPr>
          <p:spPr bwMode="auto">
            <a:xfrm>
              <a:off x="2324" y="2296"/>
              <a:ext cx="17" cy="174"/>
            </a:xfrm>
            <a:custGeom>
              <a:avLst/>
              <a:gdLst>
                <a:gd name="T0" fmla="*/ 0 w 17"/>
                <a:gd name="T1" fmla="*/ 174 h 174"/>
                <a:gd name="T2" fmla="*/ 16 w 17"/>
                <a:gd name="T3" fmla="*/ 174 h 174"/>
                <a:gd name="T4" fmla="*/ 17 w 17"/>
                <a:gd name="T5" fmla="*/ 0 h 174"/>
                <a:gd name="T6" fmla="*/ 1 w 17"/>
                <a:gd name="T7" fmla="*/ 0 h 174"/>
                <a:gd name="T8" fmla="*/ 0 w 17"/>
                <a:gd name="T9" fmla="*/ 174 h 174"/>
                <a:gd name="T10" fmla="*/ 0 60000 65536"/>
                <a:gd name="T11" fmla="*/ 0 60000 65536"/>
                <a:gd name="T12" fmla="*/ 0 60000 65536"/>
                <a:gd name="T13" fmla="*/ 0 60000 65536"/>
                <a:gd name="T14" fmla="*/ 0 60000 65536"/>
                <a:gd name="T15" fmla="*/ 0 w 17"/>
                <a:gd name="T16" fmla="*/ 0 h 174"/>
                <a:gd name="T17" fmla="*/ 17 w 17"/>
                <a:gd name="T18" fmla="*/ 174 h 174"/>
              </a:gdLst>
              <a:ahLst/>
              <a:cxnLst>
                <a:cxn ang="T10">
                  <a:pos x="T0" y="T1"/>
                </a:cxn>
                <a:cxn ang="T11">
                  <a:pos x="T2" y="T3"/>
                </a:cxn>
                <a:cxn ang="T12">
                  <a:pos x="T4" y="T5"/>
                </a:cxn>
                <a:cxn ang="T13">
                  <a:pos x="T6" y="T7"/>
                </a:cxn>
                <a:cxn ang="T14">
                  <a:pos x="T8" y="T9"/>
                </a:cxn>
              </a:cxnLst>
              <a:rect l="T15" t="T16" r="T17" b="T18"/>
              <a:pathLst>
                <a:path w="17" h="174">
                  <a:moveTo>
                    <a:pt x="0" y="174"/>
                  </a:moveTo>
                  <a:lnTo>
                    <a:pt x="16" y="174"/>
                  </a:lnTo>
                  <a:lnTo>
                    <a:pt x="17" y="0"/>
                  </a:lnTo>
                  <a:lnTo>
                    <a:pt x="1" y="0"/>
                  </a:lnTo>
                  <a:lnTo>
                    <a:pt x="0" y="174"/>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4407" name="Freeform 12" descr="25%"/>
            <p:cNvSpPr>
              <a:spLocks/>
            </p:cNvSpPr>
            <p:nvPr/>
          </p:nvSpPr>
          <p:spPr bwMode="auto">
            <a:xfrm>
              <a:off x="2302" y="2232"/>
              <a:ext cx="63" cy="65"/>
            </a:xfrm>
            <a:custGeom>
              <a:avLst/>
              <a:gdLst>
                <a:gd name="T0" fmla="*/ 63 w 63"/>
                <a:gd name="T1" fmla="*/ 65 h 65"/>
                <a:gd name="T2" fmla="*/ 32 w 63"/>
                <a:gd name="T3" fmla="*/ 0 h 65"/>
                <a:gd name="T4" fmla="*/ 0 w 63"/>
                <a:gd name="T5" fmla="*/ 64 h 65"/>
                <a:gd name="T6" fmla="*/ 63 w 63"/>
                <a:gd name="T7" fmla="*/ 65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63" y="65"/>
                  </a:moveTo>
                  <a:lnTo>
                    <a:pt x="32" y="0"/>
                  </a:lnTo>
                  <a:lnTo>
                    <a:pt x="0" y="64"/>
                  </a:lnTo>
                  <a:lnTo>
                    <a:pt x="63" y="6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4359" name="Group 16" descr="25%"/>
          <p:cNvGrpSpPr>
            <a:grpSpLocks/>
          </p:cNvGrpSpPr>
          <p:nvPr/>
        </p:nvGrpSpPr>
        <p:grpSpPr bwMode="auto">
          <a:xfrm rot="-146905">
            <a:off x="3394075" y="2779713"/>
            <a:ext cx="336550" cy="652462"/>
            <a:chOff x="2184" y="2346"/>
            <a:chExt cx="80" cy="171"/>
          </a:xfrm>
        </p:grpSpPr>
        <p:sp>
          <p:nvSpPr>
            <p:cNvPr id="14404" name="Freeform 17" descr="25%"/>
            <p:cNvSpPr>
              <a:spLocks/>
            </p:cNvSpPr>
            <p:nvPr/>
          </p:nvSpPr>
          <p:spPr bwMode="auto">
            <a:xfrm>
              <a:off x="2206" y="2402"/>
              <a:ext cx="58" cy="115"/>
            </a:xfrm>
            <a:custGeom>
              <a:avLst/>
              <a:gdLst>
                <a:gd name="T0" fmla="*/ 43 w 58"/>
                <a:gd name="T1" fmla="*/ 115 h 115"/>
                <a:gd name="T2" fmla="*/ 58 w 58"/>
                <a:gd name="T3" fmla="*/ 109 h 115"/>
                <a:gd name="T4" fmla="*/ 15 w 58"/>
                <a:gd name="T5" fmla="*/ 0 h 115"/>
                <a:gd name="T6" fmla="*/ 0 w 58"/>
                <a:gd name="T7" fmla="*/ 6 h 115"/>
                <a:gd name="T8" fmla="*/ 43 w 58"/>
                <a:gd name="T9" fmla="*/ 115 h 115"/>
                <a:gd name="T10" fmla="*/ 0 60000 65536"/>
                <a:gd name="T11" fmla="*/ 0 60000 65536"/>
                <a:gd name="T12" fmla="*/ 0 60000 65536"/>
                <a:gd name="T13" fmla="*/ 0 60000 65536"/>
                <a:gd name="T14" fmla="*/ 0 60000 65536"/>
                <a:gd name="T15" fmla="*/ 0 w 58"/>
                <a:gd name="T16" fmla="*/ 0 h 115"/>
                <a:gd name="T17" fmla="*/ 58 w 58"/>
                <a:gd name="T18" fmla="*/ 115 h 115"/>
              </a:gdLst>
              <a:ahLst/>
              <a:cxnLst>
                <a:cxn ang="T10">
                  <a:pos x="T0" y="T1"/>
                </a:cxn>
                <a:cxn ang="T11">
                  <a:pos x="T2" y="T3"/>
                </a:cxn>
                <a:cxn ang="T12">
                  <a:pos x="T4" y="T5"/>
                </a:cxn>
                <a:cxn ang="T13">
                  <a:pos x="T6" y="T7"/>
                </a:cxn>
                <a:cxn ang="T14">
                  <a:pos x="T8" y="T9"/>
                </a:cxn>
              </a:cxnLst>
              <a:rect l="T15" t="T16" r="T17" b="T18"/>
              <a:pathLst>
                <a:path w="58" h="115">
                  <a:moveTo>
                    <a:pt x="43" y="115"/>
                  </a:moveTo>
                  <a:lnTo>
                    <a:pt x="58" y="109"/>
                  </a:lnTo>
                  <a:lnTo>
                    <a:pt x="15" y="0"/>
                  </a:lnTo>
                  <a:lnTo>
                    <a:pt x="0" y="6"/>
                  </a:lnTo>
                  <a:lnTo>
                    <a:pt x="43" y="115"/>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4405" name="Freeform 18" descr="25%"/>
            <p:cNvSpPr>
              <a:spLocks/>
            </p:cNvSpPr>
            <p:nvPr/>
          </p:nvSpPr>
          <p:spPr bwMode="auto">
            <a:xfrm>
              <a:off x="2184" y="2346"/>
              <a:ext cx="59" cy="72"/>
            </a:xfrm>
            <a:custGeom>
              <a:avLst/>
              <a:gdLst>
                <a:gd name="T0" fmla="*/ 59 w 59"/>
                <a:gd name="T1" fmla="*/ 49 h 72"/>
                <a:gd name="T2" fmla="*/ 6 w 59"/>
                <a:gd name="T3" fmla="*/ 0 h 72"/>
                <a:gd name="T4" fmla="*/ 0 w 59"/>
                <a:gd name="T5" fmla="*/ 72 h 72"/>
                <a:gd name="T6" fmla="*/ 59 w 59"/>
                <a:gd name="T7" fmla="*/ 49 h 72"/>
                <a:gd name="T8" fmla="*/ 0 60000 65536"/>
                <a:gd name="T9" fmla="*/ 0 60000 65536"/>
                <a:gd name="T10" fmla="*/ 0 60000 65536"/>
                <a:gd name="T11" fmla="*/ 0 60000 65536"/>
                <a:gd name="T12" fmla="*/ 0 w 59"/>
                <a:gd name="T13" fmla="*/ 0 h 72"/>
                <a:gd name="T14" fmla="*/ 59 w 59"/>
                <a:gd name="T15" fmla="*/ 72 h 72"/>
              </a:gdLst>
              <a:ahLst/>
              <a:cxnLst>
                <a:cxn ang="T8">
                  <a:pos x="T0" y="T1"/>
                </a:cxn>
                <a:cxn ang="T9">
                  <a:pos x="T2" y="T3"/>
                </a:cxn>
                <a:cxn ang="T10">
                  <a:pos x="T4" y="T5"/>
                </a:cxn>
                <a:cxn ang="T11">
                  <a:pos x="T6" y="T7"/>
                </a:cxn>
              </a:cxnLst>
              <a:rect l="T12" t="T13" r="T14" b="T15"/>
              <a:pathLst>
                <a:path w="59" h="72">
                  <a:moveTo>
                    <a:pt x="59" y="49"/>
                  </a:moveTo>
                  <a:lnTo>
                    <a:pt x="6" y="0"/>
                  </a:lnTo>
                  <a:lnTo>
                    <a:pt x="0" y="72"/>
                  </a:lnTo>
                  <a:lnTo>
                    <a:pt x="59" y="49"/>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4360" name="Group 19" descr="25%"/>
          <p:cNvGrpSpPr>
            <a:grpSpLocks/>
          </p:cNvGrpSpPr>
          <p:nvPr/>
        </p:nvGrpSpPr>
        <p:grpSpPr bwMode="auto">
          <a:xfrm rot="-146905">
            <a:off x="3090863" y="3287713"/>
            <a:ext cx="469900" cy="388937"/>
            <a:chOff x="2108" y="2476"/>
            <a:chExt cx="112" cy="102"/>
          </a:xfrm>
        </p:grpSpPr>
        <p:sp>
          <p:nvSpPr>
            <p:cNvPr id="14402" name="Freeform 20" descr="25%"/>
            <p:cNvSpPr>
              <a:spLocks/>
            </p:cNvSpPr>
            <p:nvPr/>
          </p:nvSpPr>
          <p:spPr bwMode="auto">
            <a:xfrm>
              <a:off x="2149" y="2512"/>
              <a:ext cx="71" cy="66"/>
            </a:xfrm>
            <a:custGeom>
              <a:avLst/>
              <a:gdLst>
                <a:gd name="T0" fmla="*/ 60 w 71"/>
                <a:gd name="T1" fmla="*/ 66 h 66"/>
                <a:gd name="T2" fmla="*/ 71 w 71"/>
                <a:gd name="T3" fmla="*/ 54 h 66"/>
                <a:gd name="T4" fmla="*/ 11 w 71"/>
                <a:gd name="T5" fmla="*/ 0 h 66"/>
                <a:gd name="T6" fmla="*/ 0 w 71"/>
                <a:gd name="T7" fmla="*/ 12 h 66"/>
                <a:gd name="T8" fmla="*/ 60 w 71"/>
                <a:gd name="T9" fmla="*/ 66 h 66"/>
                <a:gd name="T10" fmla="*/ 0 60000 65536"/>
                <a:gd name="T11" fmla="*/ 0 60000 65536"/>
                <a:gd name="T12" fmla="*/ 0 60000 65536"/>
                <a:gd name="T13" fmla="*/ 0 60000 65536"/>
                <a:gd name="T14" fmla="*/ 0 60000 65536"/>
                <a:gd name="T15" fmla="*/ 0 w 71"/>
                <a:gd name="T16" fmla="*/ 0 h 66"/>
                <a:gd name="T17" fmla="*/ 71 w 71"/>
                <a:gd name="T18" fmla="*/ 66 h 66"/>
              </a:gdLst>
              <a:ahLst/>
              <a:cxnLst>
                <a:cxn ang="T10">
                  <a:pos x="T0" y="T1"/>
                </a:cxn>
                <a:cxn ang="T11">
                  <a:pos x="T2" y="T3"/>
                </a:cxn>
                <a:cxn ang="T12">
                  <a:pos x="T4" y="T5"/>
                </a:cxn>
                <a:cxn ang="T13">
                  <a:pos x="T6" y="T7"/>
                </a:cxn>
                <a:cxn ang="T14">
                  <a:pos x="T8" y="T9"/>
                </a:cxn>
              </a:cxnLst>
              <a:rect l="T15" t="T16" r="T17" b="T18"/>
              <a:pathLst>
                <a:path w="71" h="66">
                  <a:moveTo>
                    <a:pt x="60" y="66"/>
                  </a:moveTo>
                  <a:lnTo>
                    <a:pt x="71" y="54"/>
                  </a:lnTo>
                  <a:lnTo>
                    <a:pt x="11" y="0"/>
                  </a:lnTo>
                  <a:lnTo>
                    <a:pt x="0" y="12"/>
                  </a:lnTo>
                  <a:lnTo>
                    <a:pt x="60" y="66"/>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4403" name="Freeform 21" descr="25%"/>
            <p:cNvSpPr>
              <a:spLocks/>
            </p:cNvSpPr>
            <p:nvPr/>
          </p:nvSpPr>
          <p:spPr bwMode="auto">
            <a:xfrm>
              <a:off x="2108" y="2476"/>
              <a:ext cx="69" cy="67"/>
            </a:xfrm>
            <a:custGeom>
              <a:avLst/>
              <a:gdLst>
                <a:gd name="T0" fmla="*/ 69 w 69"/>
                <a:gd name="T1" fmla="*/ 20 h 67"/>
                <a:gd name="T2" fmla="*/ 0 w 69"/>
                <a:gd name="T3" fmla="*/ 0 h 67"/>
                <a:gd name="T4" fmla="*/ 26 w 69"/>
                <a:gd name="T5" fmla="*/ 67 h 67"/>
                <a:gd name="T6" fmla="*/ 69 w 69"/>
                <a:gd name="T7" fmla="*/ 20 h 67"/>
                <a:gd name="T8" fmla="*/ 0 60000 65536"/>
                <a:gd name="T9" fmla="*/ 0 60000 65536"/>
                <a:gd name="T10" fmla="*/ 0 60000 65536"/>
                <a:gd name="T11" fmla="*/ 0 60000 65536"/>
                <a:gd name="T12" fmla="*/ 0 w 69"/>
                <a:gd name="T13" fmla="*/ 0 h 67"/>
                <a:gd name="T14" fmla="*/ 69 w 69"/>
                <a:gd name="T15" fmla="*/ 67 h 67"/>
              </a:gdLst>
              <a:ahLst/>
              <a:cxnLst>
                <a:cxn ang="T8">
                  <a:pos x="T0" y="T1"/>
                </a:cxn>
                <a:cxn ang="T9">
                  <a:pos x="T2" y="T3"/>
                </a:cxn>
                <a:cxn ang="T10">
                  <a:pos x="T4" y="T5"/>
                </a:cxn>
                <a:cxn ang="T11">
                  <a:pos x="T6" y="T7"/>
                </a:cxn>
              </a:cxnLst>
              <a:rect l="T12" t="T13" r="T14" b="T15"/>
              <a:pathLst>
                <a:path w="69" h="67">
                  <a:moveTo>
                    <a:pt x="69" y="20"/>
                  </a:moveTo>
                  <a:lnTo>
                    <a:pt x="0" y="0"/>
                  </a:lnTo>
                  <a:lnTo>
                    <a:pt x="26" y="67"/>
                  </a:lnTo>
                  <a:lnTo>
                    <a:pt x="69" y="2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4361" name="Group 22" descr="25%"/>
          <p:cNvGrpSpPr>
            <a:grpSpLocks/>
          </p:cNvGrpSpPr>
          <p:nvPr/>
        </p:nvGrpSpPr>
        <p:grpSpPr bwMode="auto">
          <a:xfrm rot="-146905">
            <a:off x="3694113" y="3465513"/>
            <a:ext cx="273050" cy="2690812"/>
            <a:chOff x="2238" y="2528"/>
            <a:chExt cx="65" cy="704"/>
          </a:xfrm>
        </p:grpSpPr>
        <p:sp>
          <p:nvSpPr>
            <p:cNvPr id="14400" name="Freeform 23" descr="25%"/>
            <p:cNvSpPr>
              <a:spLocks/>
            </p:cNvSpPr>
            <p:nvPr/>
          </p:nvSpPr>
          <p:spPr bwMode="auto">
            <a:xfrm>
              <a:off x="2258" y="2528"/>
              <a:ext cx="20" cy="641"/>
            </a:xfrm>
            <a:custGeom>
              <a:avLst/>
              <a:gdLst>
                <a:gd name="T0" fmla="*/ 16 w 20"/>
                <a:gd name="T1" fmla="*/ 0 h 641"/>
                <a:gd name="T2" fmla="*/ 0 w 20"/>
                <a:gd name="T3" fmla="*/ 0 h 641"/>
                <a:gd name="T4" fmla="*/ 4 w 20"/>
                <a:gd name="T5" fmla="*/ 641 h 641"/>
                <a:gd name="T6" fmla="*/ 20 w 20"/>
                <a:gd name="T7" fmla="*/ 641 h 641"/>
                <a:gd name="T8" fmla="*/ 16 w 20"/>
                <a:gd name="T9" fmla="*/ 0 h 641"/>
                <a:gd name="T10" fmla="*/ 0 60000 65536"/>
                <a:gd name="T11" fmla="*/ 0 60000 65536"/>
                <a:gd name="T12" fmla="*/ 0 60000 65536"/>
                <a:gd name="T13" fmla="*/ 0 60000 65536"/>
                <a:gd name="T14" fmla="*/ 0 60000 65536"/>
                <a:gd name="T15" fmla="*/ 0 w 20"/>
                <a:gd name="T16" fmla="*/ 0 h 641"/>
                <a:gd name="T17" fmla="*/ 20 w 20"/>
                <a:gd name="T18" fmla="*/ 641 h 641"/>
              </a:gdLst>
              <a:ahLst/>
              <a:cxnLst>
                <a:cxn ang="T10">
                  <a:pos x="T0" y="T1"/>
                </a:cxn>
                <a:cxn ang="T11">
                  <a:pos x="T2" y="T3"/>
                </a:cxn>
                <a:cxn ang="T12">
                  <a:pos x="T4" y="T5"/>
                </a:cxn>
                <a:cxn ang="T13">
                  <a:pos x="T6" y="T7"/>
                </a:cxn>
                <a:cxn ang="T14">
                  <a:pos x="T8" y="T9"/>
                </a:cxn>
              </a:cxnLst>
              <a:rect l="T15" t="T16" r="T17" b="T18"/>
              <a:pathLst>
                <a:path w="20" h="641">
                  <a:moveTo>
                    <a:pt x="16" y="0"/>
                  </a:moveTo>
                  <a:lnTo>
                    <a:pt x="0" y="0"/>
                  </a:lnTo>
                  <a:lnTo>
                    <a:pt x="4" y="641"/>
                  </a:lnTo>
                  <a:lnTo>
                    <a:pt x="20" y="641"/>
                  </a:lnTo>
                  <a:lnTo>
                    <a:pt x="16"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4401" name="Freeform 24" descr="25%"/>
            <p:cNvSpPr>
              <a:spLocks/>
            </p:cNvSpPr>
            <p:nvPr/>
          </p:nvSpPr>
          <p:spPr bwMode="auto">
            <a:xfrm>
              <a:off x="2238" y="3168"/>
              <a:ext cx="65" cy="64"/>
            </a:xfrm>
            <a:custGeom>
              <a:avLst/>
              <a:gdLst>
                <a:gd name="T0" fmla="*/ 0 w 65"/>
                <a:gd name="T1" fmla="*/ 0 h 64"/>
                <a:gd name="T2" fmla="*/ 32 w 65"/>
                <a:gd name="T3" fmla="*/ 64 h 64"/>
                <a:gd name="T4" fmla="*/ 65 w 65"/>
                <a:gd name="T5" fmla="*/ 0 h 64"/>
                <a:gd name="T6" fmla="*/ 0 w 65"/>
                <a:gd name="T7" fmla="*/ 0 h 64"/>
                <a:gd name="T8" fmla="*/ 0 60000 65536"/>
                <a:gd name="T9" fmla="*/ 0 60000 65536"/>
                <a:gd name="T10" fmla="*/ 0 60000 65536"/>
                <a:gd name="T11" fmla="*/ 0 60000 65536"/>
                <a:gd name="T12" fmla="*/ 0 w 65"/>
                <a:gd name="T13" fmla="*/ 0 h 64"/>
                <a:gd name="T14" fmla="*/ 65 w 65"/>
                <a:gd name="T15" fmla="*/ 64 h 64"/>
              </a:gdLst>
              <a:ahLst/>
              <a:cxnLst>
                <a:cxn ang="T8">
                  <a:pos x="T0" y="T1"/>
                </a:cxn>
                <a:cxn ang="T9">
                  <a:pos x="T2" y="T3"/>
                </a:cxn>
                <a:cxn ang="T10">
                  <a:pos x="T4" y="T5"/>
                </a:cxn>
                <a:cxn ang="T11">
                  <a:pos x="T6" y="T7"/>
                </a:cxn>
              </a:cxnLst>
              <a:rect l="T12" t="T13" r="T14" b="T15"/>
              <a:pathLst>
                <a:path w="65" h="64">
                  <a:moveTo>
                    <a:pt x="0" y="0"/>
                  </a:moveTo>
                  <a:lnTo>
                    <a:pt x="32" y="64"/>
                  </a:lnTo>
                  <a:lnTo>
                    <a:pt x="65" y="0"/>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4362" name="Group 25" descr="25%"/>
          <p:cNvGrpSpPr>
            <a:grpSpLocks/>
          </p:cNvGrpSpPr>
          <p:nvPr/>
        </p:nvGrpSpPr>
        <p:grpSpPr bwMode="auto">
          <a:xfrm rot="-146905">
            <a:off x="3873500" y="3525838"/>
            <a:ext cx="241300" cy="2592387"/>
            <a:chOff x="2281" y="2490"/>
            <a:chExt cx="63" cy="734"/>
          </a:xfrm>
        </p:grpSpPr>
        <p:sp>
          <p:nvSpPr>
            <p:cNvPr id="14398" name="Freeform 26" descr="25%"/>
            <p:cNvSpPr>
              <a:spLocks/>
            </p:cNvSpPr>
            <p:nvPr/>
          </p:nvSpPr>
          <p:spPr bwMode="auto">
            <a:xfrm>
              <a:off x="2304" y="2490"/>
              <a:ext cx="34" cy="670"/>
            </a:xfrm>
            <a:custGeom>
              <a:avLst/>
              <a:gdLst>
                <a:gd name="T0" fmla="*/ 34 w 34"/>
                <a:gd name="T1" fmla="*/ 0 h 670"/>
                <a:gd name="T2" fmla="*/ 18 w 34"/>
                <a:gd name="T3" fmla="*/ 0 h 670"/>
                <a:gd name="T4" fmla="*/ 0 w 34"/>
                <a:gd name="T5" fmla="*/ 670 h 670"/>
                <a:gd name="T6" fmla="*/ 16 w 34"/>
                <a:gd name="T7" fmla="*/ 670 h 670"/>
                <a:gd name="T8" fmla="*/ 34 w 34"/>
                <a:gd name="T9" fmla="*/ 0 h 670"/>
                <a:gd name="T10" fmla="*/ 0 60000 65536"/>
                <a:gd name="T11" fmla="*/ 0 60000 65536"/>
                <a:gd name="T12" fmla="*/ 0 60000 65536"/>
                <a:gd name="T13" fmla="*/ 0 60000 65536"/>
                <a:gd name="T14" fmla="*/ 0 60000 65536"/>
                <a:gd name="T15" fmla="*/ 0 w 34"/>
                <a:gd name="T16" fmla="*/ 0 h 670"/>
                <a:gd name="T17" fmla="*/ 34 w 34"/>
                <a:gd name="T18" fmla="*/ 670 h 670"/>
              </a:gdLst>
              <a:ahLst/>
              <a:cxnLst>
                <a:cxn ang="T10">
                  <a:pos x="T0" y="T1"/>
                </a:cxn>
                <a:cxn ang="T11">
                  <a:pos x="T2" y="T3"/>
                </a:cxn>
                <a:cxn ang="T12">
                  <a:pos x="T4" y="T5"/>
                </a:cxn>
                <a:cxn ang="T13">
                  <a:pos x="T6" y="T7"/>
                </a:cxn>
                <a:cxn ang="T14">
                  <a:pos x="T8" y="T9"/>
                </a:cxn>
              </a:cxnLst>
              <a:rect l="T15" t="T16" r="T17" b="T18"/>
              <a:pathLst>
                <a:path w="34" h="670">
                  <a:moveTo>
                    <a:pt x="34" y="0"/>
                  </a:moveTo>
                  <a:lnTo>
                    <a:pt x="18" y="0"/>
                  </a:lnTo>
                  <a:lnTo>
                    <a:pt x="0" y="670"/>
                  </a:lnTo>
                  <a:lnTo>
                    <a:pt x="16" y="670"/>
                  </a:lnTo>
                  <a:lnTo>
                    <a:pt x="34"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4399" name="Freeform 27" descr="25%"/>
            <p:cNvSpPr>
              <a:spLocks/>
            </p:cNvSpPr>
            <p:nvPr/>
          </p:nvSpPr>
          <p:spPr bwMode="auto">
            <a:xfrm>
              <a:off x="2281" y="3160"/>
              <a:ext cx="63" cy="64"/>
            </a:xfrm>
            <a:custGeom>
              <a:avLst/>
              <a:gdLst>
                <a:gd name="T0" fmla="*/ 0 w 63"/>
                <a:gd name="T1" fmla="*/ 0 h 64"/>
                <a:gd name="T2" fmla="*/ 29 w 63"/>
                <a:gd name="T3" fmla="*/ 64 h 64"/>
                <a:gd name="T4" fmla="*/ 63 w 63"/>
                <a:gd name="T5" fmla="*/ 2 h 64"/>
                <a:gd name="T6" fmla="*/ 0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0" y="0"/>
                  </a:moveTo>
                  <a:lnTo>
                    <a:pt x="29" y="64"/>
                  </a:lnTo>
                  <a:lnTo>
                    <a:pt x="63" y="2"/>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grpSp>
        <p:nvGrpSpPr>
          <p:cNvPr id="14363" name="Group 28" descr="25%"/>
          <p:cNvGrpSpPr>
            <a:grpSpLocks/>
          </p:cNvGrpSpPr>
          <p:nvPr/>
        </p:nvGrpSpPr>
        <p:grpSpPr bwMode="auto">
          <a:xfrm rot="-146905">
            <a:off x="4032250" y="3503613"/>
            <a:ext cx="341313" cy="2574925"/>
            <a:chOff x="2319" y="2510"/>
            <a:chExt cx="81" cy="706"/>
          </a:xfrm>
        </p:grpSpPr>
        <p:sp>
          <p:nvSpPr>
            <p:cNvPr id="14396" name="Freeform 29" descr="25%"/>
            <p:cNvSpPr>
              <a:spLocks/>
            </p:cNvSpPr>
            <p:nvPr/>
          </p:nvSpPr>
          <p:spPr bwMode="auto">
            <a:xfrm>
              <a:off x="2342" y="2510"/>
              <a:ext cx="58" cy="643"/>
            </a:xfrm>
            <a:custGeom>
              <a:avLst/>
              <a:gdLst>
                <a:gd name="T0" fmla="*/ 58 w 58"/>
                <a:gd name="T1" fmla="*/ 1 h 643"/>
                <a:gd name="T2" fmla="*/ 42 w 58"/>
                <a:gd name="T3" fmla="*/ 0 h 643"/>
                <a:gd name="T4" fmla="*/ 0 w 58"/>
                <a:gd name="T5" fmla="*/ 642 h 643"/>
                <a:gd name="T6" fmla="*/ 16 w 58"/>
                <a:gd name="T7" fmla="*/ 643 h 643"/>
                <a:gd name="T8" fmla="*/ 58 w 58"/>
                <a:gd name="T9" fmla="*/ 1 h 643"/>
                <a:gd name="T10" fmla="*/ 0 60000 65536"/>
                <a:gd name="T11" fmla="*/ 0 60000 65536"/>
                <a:gd name="T12" fmla="*/ 0 60000 65536"/>
                <a:gd name="T13" fmla="*/ 0 60000 65536"/>
                <a:gd name="T14" fmla="*/ 0 60000 65536"/>
                <a:gd name="T15" fmla="*/ 0 w 58"/>
                <a:gd name="T16" fmla="*/ 0 h 643"/>
                <a:gd name="T17" fmla="*/ 58 w 58"/>
                <a:gd name="T18" fmla="*/ 643 h 643"/>
              </a:gdLst>
              <a:ahLst/>
              <a:cxnLst>
                <a:cxn ang="T10">
                  <a:pos x="T0" y="T1"/>
                </a:cxn>
                <a:cxn ang="T11">
                  <a:pos x="T2" y="T3"/>
                </a:cxn>
                <a:cxn ang="T12">
                  <a:pos x="T4" y="T5"/>
                </a:cxn>
                <a:cxn ang="T13">
                  <a:pos x="T6" y="T7"/>
                </a:cxn>
                <a:cxn ang="T14">
                  <a:pos x="T8" y="T9"/>
                </a:cxn>
              </a:cxnLst>
              <a:rect l="T15" t="T16" r="T17" b="T18"/>
              <a:pathLst>
                <a:path w="58" h="643">
                  <a:moveTo>
                    <a:pt x="58" y="1"/>
                  </a:moveTo>
                  <a:lnTo>
                    <a:pt x="42" y="0"/>
                  </a:lnTo>
                  <a:lnTo>
                    <a:pt x="0" y="642"/>
                  </a:lnTo>
                  <a:lnTo>
                    <a:pt x="16" y="643"/>
                  </a:lnTo>
                  <a:lnTo>
                    <a:pt x="58" y="1"/>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sp>
          <p:nvSpPr>
            <p:cNvPr id="14397" name="Freeform 30" descr="25%"/>
            <p:cNvSpPr>
              <a:spLocks/>
            </p:cNvSpPr>
            <p:nvPr/>
          </p:nvSpPr>
          <p:spPr bwMode="auto">
            <a:xfrm>
              <a:off x="2319" y="3151"/>
              <a:ext cx="63" cy="65"/>
            </a:xfrm>
            <a:custGeom>
              <a:avLst/>
              <a:gdLst>
                <a:gd name="T0" fmla="*/ 0 w 63"/>
                <a:gd name="T1" fmla="*/ 0 h 65"/>
                <a:gd name="T2" fmla="*/ 27 w 63"/>
                <a:gd name="T3" fmla="*/ 65 h 65"/>
                <a:gd name="T4" fmla="*/ 63 w 63"/>
                <a:gd name="T5" fmla="*/ 4 h 65"/>
                <a:gd name="T6" fmla="*/ 0 w 63"/>
                <a:gd name="T7" fmla="*/ 0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0" y="0"/>
                  </a:moveTo>
                  <a:lnTo>
                    <a:pt x="27" y="65"/>
                  </a:lnTo>
                  <a:lnTo>
                    <a:pt x="63" y="4"/>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US"/>
            </a:p>
          </p:txBody>
        </p:sp>
      </p:grpSp>
      <p:sp>
        <p:nvSpPr>
          <p:cNvPr id="14364" name="Oval 96"/>
          <p:cNvSpPr>
            <a:spLocks noChangeArrowheads="1"/>
          </p:cNvSpPr>
          <p:nvPr/>
        </p:nvSpPr>
        <p:spPr bwMode="auto">
          <a:xfrm>
            <a:off x="4500563" y="3503613"/>
            <a:ext cx="1238250" cy="2984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5" name="Oval 97"/>
          <p:cNvSpPr>
            <a:spLocks noChangeArrowheads="1"/>
          </p:cNvSpPr>
          <p:nvPr/>
        </p:nvSpPr>
        <p:spPr bwMode="auto">
          <a:xfrm rot="1388831">
            <a:off x="3278188" y="1981200"/>
            <a:ext cx="606425" cy="8763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6" name="Line 85"/>
          <p:cNvSpPr>
            <a:spLocks noChangeShapeType="1"/>
          </p:cNvSpPr>
          <p:nvPr/>
        </p:nvSpPr>
        <p:spPr bwMode="auto">
          <a:xfrm flipH="1">
            <a:off x="4498975" y="4683125"/>
            <a:ext cx="1355725" cy="1227138"/>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67" name="Line 86"/>
          <p:cNvSpPr>
            <a:spLocks noChangeShapeType="1"/>
          </p:cNvSpPr>
          <p:nvPr/>
        </p:nvSpPr>
        <p:spPr bwMode="auto">
          <a:xfrm flipH="1">
            <a:off x="3883025" y="6267450"/>
            <a:ext cx="1560513" cy="3175"/>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68" name="Line 87"/>
          <p:cNvSpPr>
            <a:spLocks noChangeShapeType="1"/>
          </p:cNvSpPr>
          <p:nvPr/>
        </p:nvSpPr>
        <p:spPr bwMode="auto">
          <a:xfrm>
            <a:off x="2427288" y="4873625"/>
            <a:ext cx="695325" cy="125413"/>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69" name="Line 88"/>
          <p:cNvSpPr>
            <a:spLocks noChangeShapeType="1"/>
          </p:cNvSpPr>
          <p:nvPr/>
        </p:nvSpPr>
        <p:spPr bwMode="auto">
          <a:xfrm>
            <a:off x="2646363" y="2540000"/>
            <a:ext cx="1455737" cy="322263"/>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70" name="Line 83"/>
          <p:cNvSpPr>
            <a:spLocks noChangeShapeType="1"/>
          </p:cNvSpPr>
          <p:nvPr/>
        </p:nvSpPr>
        <p:spPr bwMode="auto">
          <a:xfrm flipV="1">
            <a:off x="3459163" y="6270625"/>
            <a:ext cx="298450" cy="42545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32846" name="Text Box 78" descr="10%"/>
          <p:cNvSpPr txBox="1">
            <a:spLocks noChangeArrowheads="1"/>
          </p:cNvSpPr>
          <p:nvPr/>
        </p:nvSpPr>
        <p:spPr bwMode="auto">
          <a:xfrm>
            <a:off x="2979738" y="4305300"/>
            <a:ext cx="1300162" cy="314325"/>
          </a:xfrm>
          <a:prstGeom prst="rect">
            <a:avLst/>
          </a:prstGeom>
          <a:pattFill prst="pct10">
            <a:fgClr>
              <a:schemeClr val="tx1"/>
            </a:fgClr>
            <a:bgClr>
              <a:srgbClr val="FFFFFF"/>
            </a:bgClr>
          </a:pattFill>
          <a:ln w="9525">
            <a:solidFill>
              <a:schemeClr val="tx1"/>
            </a:solidFill>
            <a:miter lim="800000"/>
            <a:headEnd/>
            <a:tailEnd/>
          </a:ln>
          <a:effectLst>
            <a:outerShdw dist="125724" dir="2700000" algn="ctr" rotWithShape="0">
              <a:schemeClr val="tx1"/>
            </a:outerShdw>
          </a:effectLst>
        </p:spPr>
        <p:txBody>
          <a:bodyPr>
            <a:spAutoFit/>
          </a:bodyPr>
          <a:lstStyle/>
          <a:p>
            <a:pPr algn="ctr">
              <a:spcBef>
                <a:spcPct val="50000"/>
              </a:spcBef>
              <a:defRPr/>
            </a:pPr>
            <a:r>
              <a:rPr lang="en-US" sz="1400" b="1" dirty="0">
                <a:latin typeface="Helvetica" pitchFamily="-128" charset="0"/>
                <a:ea typeface="+mn-ea"/>
                <a:cs typeface="+mn-cs"/>
              </a:rPr>
              <a:t>SA-MA-RI</a:t>
            </a:r>
          </a:p>
        </p:txBody>
      </p:sp>
      <p:sp>
        <p:nvSpPr>
          <p:cNvPr id="32848" name="Text Box 80" descr="10%"/>
          <p:cNvSpPr txBox="1">
            <a:spLocks noChangeArrowheads="1"/>
          </p:cNvSpPr>
          <p:nvPr/>
        </p:nvSpPr>
        <p:spPr bwMode="auto">
          <a:xfrm>
            <a:off x="2884488" y="2876550"/>
            <a:ext cx="1103312" cy="314325"/>
          </a:xfrm>
          <a:prstGeom prst="rect">
            <a:avLst/>
          </a:prstGeom>
          <a:pattFill prst="pct10">
            <a:fgClr>
              <a:schemeClr val="tx1"/>
            </a:fgClr>
            <a:bgClr>
              <a:srgbClr val="FFFFFF"/>
            </a:bgClr>
          </a:pattFill>
          <a:ln w="9525">
            <a:solidFill>
              <a:schemeClr val="tx1"/>
            </a:solidFill>
            <a:miter lim="800000"/>
            <a:headEnd/>
            <a:tailEnd/>
          </a:ln>
          <a:effectLst>
            <a:outerShdw dist="125724" dir="2700000" algn="ctr" rotWithShape="0">
              <a:schemeClr val="tx1"/>
            </a:outerShdw>
          </a:effectLst>
        </p:spPr>
        <p:txBody>
          <a:bodyPr>
            <a:spAutoFit/>
          </a:bodyPr>
          <a:lstStyle/>
          <a:p>
            <a:pPr algn="ctr">
              <a:spcBef>
                <a:spcPct val="50000"/>
              </a:spcBef>
              <a:defRPr/>
            </a:pPr>
            <a:r>
              <a:rPr lang="en-US" sz="1400" b="1" dirty="0">
                <a:latin typeface="Helvetica" pitchFamily="-128" charset="0"/>
                <a:ea typeface="+mn-ea"/>
                <a:cs typeface="+mn-cs"/>
              </a:rPr>
              <a:t>GA-LI-LÊ</a:t>
            </a:r>
          </a:p>
        </p:txBody>
      </p:sp>
      <p:sp>
        <p:nvSpPr>
          <p:cNvPr id="14373" name="Line 104"/>
          <p:cNvSpPr>
            <a:spLocks noChangeShapeType="1"/>
          </p:cNvSpPr>
          <p:nvPr/>
        </p:nvSpPr>
        <p:spPr bwMode="auto">
          <a:xfrm>
            <a:off x="4773613" y="2235200"/>
            <a:ext cx="31750" cy="587375"/>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4374" name="AutoShape 108"/>
          <p:cNvSpPr>
            <a:spLocks noChangeArrowheads="1"/>
          </p:cNvSpPr>
          <p:nvPr/>
        </p:nvSpPr>
        <p:spPr bwMode="auto">
          <a:xfrm>
            <a:off x="3848100" y="3327400"/>
            <a:ext cx="685800" cy="177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4375" name="Group 110"/>
          <p:cNvGrpSpPr>
            <a:grpSpLocks/>
          </p:cNvGrpSpPr>
          <p:nvPr/>
        </p:nvGrpSpPr>
        <p:grpSpPr bwMode="auto">
          <a:xfrm>
            <a:off x="660400" y="5969000"/>
            <a:ext cx="342900" cy="393700"/>
            <a:chOff x="168" y="3456"/>
            <a:chExt cx="216" cy="248"/>
          </a:xfrm>
        </p:grpSpPr>
        <p:sp>
          <p:nvSpPr>
            <p:cNvPr id="14394" name="Rectangle 102"/>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1</a:t>
              </a:r>
            </a:p>
          </p:txBody>
        </p:sp>
        <p:sp>
          <p:nvSpPr>
            <p:cNvPr id="14395" name="AutoShape 10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4376" name="Group 111"/>
          <p:cNvGrpSpPr>
            <a:grpSpLocks/>
          </p:cNvGrpSpPr>
          <p:nvPr/>
        </p:nvGrpSpPr>
        <p:grpSpPr bwMode="auto">
          <a:xfrm>
            <a:off x="596900" y="4000500"/>
            <a:ext cx="342900" cy="393700"/>
            <a:chOff x="168" y="3456"/>
            <a:chExt cx="216" cy="248"/>
          </a:xfrm>
        </p:grpSpPr>
        <p:sp>
          <p:nvSpPr>
            <p:cNvPr id="14392" name="Rectangle 112"/>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2</a:t>
              </a:r>
            </a:p>
          </p:txBody>
        </p:sp>
        <p:sp>
          <p:nvSpPr>
            <p:cNvPr id="14393" name="AutoShape 113"/>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4377" name="Group 114"/>
          <p:cNvGrpSpPr>
            <a:grpSpLocks/>
          </p:cNvGrpSpPr>
          <p:nvPr/>
        </p:nvGrpSpPr>
        <p:grpSpPr bwMode="auto">
          <a:xfrm>
            <a:off x="266700" y="1993900"/>
            <a:ext cx="342900" cy="393700"/>
            <a:chOff x="168" y="3456"/>
            <a:chExt cx="216" cy="248"/>
          </a:xfrm>
        </p:grpSpPr>
        <p:sp>
          <p:nvSpPr>
            <p:cNvPr id="14390" name="Rectangle 115"/>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3</a:t>
              </a:r>
            </a:p>
          </p:txBody>
        </p:sp>
        <p:sp>
          <p:nvSpPr>
            <p:cNvPr id="14391" name="AutoShape 116"/>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4378" name="Group 117"/>
          <p:cNvGrpSpPr>
            <a:grpSpLocks/>
          </p:cNvGrpSpPr>
          <p:nvPr/>
        </p:nvGrpSpPr>
        <p:grpSpPr bwMode="auto">
          <a:xfrm>
            <a:off x="6756400" y="3810000"/>
            <a:ext cx="342900" cy="393700"/>
            <a:chOff x="168" y="3456"/>
            <a:chExt cx="216" cy="248"/>
          </a:xfrm>
        </p:grpSpPr>
        <p:sp>
          <p:nvSpPr>
            <p:cNvPr id="14388" name="Rectangle 118"/>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4</a:t>
              </a:r>
            </a:p>
          </p:txBody>
        </p:sp>
        <p:sp>
          <p:nvSpPr>
            <p:cNvPr id="14389" name="AutoShape 11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4379" name="Group 120"/>
          <p:cNvGrpSpPr>
            <a:grpSpLocks/>
          </p:cNvGrpSpPr>
          <p:nvPr/>
        </p:nvGrpSpPr>
        <p:grpSpPr bwMode="auto">
          <a:xfrm>
            <a:off x="6616700" y="5613400"/>
            <a:ext cx="342900" cy="393700"/>
            <a:chOff x="168" y="3456"/>
            <a:chExt cx="216" cy="248"/>
          </a:xfrm>
        </p:grpSpPr>
        <p:sp>
          <p:nvSpPr>
            <p:cNvPr id="14386" name="Rectangle 121"/>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Helvetica" charset="0"/>
                </a:rPr>
                <a:t>5</a:t>
              </a:r>
            </a:p>
          </p:txBody>
        </p:sp>
        <p:sp>
          <p:nvSpPr>
            <p:cNvPr id="14387" name="AutoShape 122"/>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4380" name="AutoShape 123"/>
          <p:cNvSpPr>
            <a:spLocks noChangeArrowheads="1"/>
          </p:cNvSpPr>
          <p:nvPr/>
        </p:nvSpPr>
        <p:spPr bwMode="auto">
          <a:xfrm>
            <a:off x="3619500" y="6337300"/>
            <a:ext cx="685800" cy="177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81" name="Rectangle 124"/>
          <p:cNvSpPr>
            <a:spLocks noChangeArrowheads="1"/>
          </p:cNvSpPr>
          <p:nvPr/>
        </p:nvSpPr>
        <p:spPr bwMode="auto">
          <a:xfrm>
            <a:off x="584200" y="7245350"/>
            <a:ext cx="2741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b="1">
                <a:solidFill>
                  <a:srgbClr val="E32434"/>
                </a:solidFill>
                <a:latin typeface="Capitals" charset="0"/>
              </a:rPr>
              <a:t>GIÊ-RU-SA-LEM</a:t>
            </a:r>
            <a:endParaRPr lang="en-US" sz="1600" b="1" baseline="-25000">
              <a:solidFill>
                <a:srgbClr val="E32434"/>
              </a:solidFill>
              <a:latin typeface="Capitals" charset="0"/>
            </a:endParaRPr>
          </a:p>
        </p:txBody>
      </p:sp>
      <p:sp>
        <p:nvSpPr>
          <p:cNvPr id="14382" name="Rectangle 125"/>
          <p:cNvSpPr>
            <a:spLocks noChangeArrowheads="1"/>
          </p:cNvSpPr>
          <p:nvPr/>
        </p:nvSpPr>
        <p:spPr bwMode="auto">
          <a:xfrm>
            <a:off x="73025" y="4729163"/>
            <a:ext cx="3032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600" b="1">
                <a:solidFill>
                  <a:srgbClr val="E32434"/>
                </a:solidFill>
                <a:latin typeface="Capitals" charset="0"/>
              </a:rPr>
              <a:t>NGƯỜI SA-MA-RI</a:t>
            </a:r>
            <a:endParaRPr lang="en-US" sz="1600" b="1" baseline="-25000">
              <a:solidFill>
                <a:srgbClr val="E32434"/>
              </a:solidFill>
              <a:latin typeface="Capitals" charset="0"/>
            </a:endParaRPr>
          </a:p>
        </p:txBody>
      </p:sp>
      <p:sp>
        <p:nvSpPr>
          <p:cNvPr id="14383" name="Rectangle 126"/>
          <p:cNvSpPr>
            <a:spLocks noChangeArrowheads="1"/>
          </p:cNvSpPr>
          <p:nvPr/>
        </p:nvSpPr>
        <p:spPr bwMode="auto">
          <a:xfrm>
            <a:off x="387350" y="2687638"/>
            <a:ext cx="2806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600" b="1">
                <a:solidFill>
                  <a:srgbClr val="E32434"/>
                </a:solidFill>
                <a:latin typeface="Capitals" charset="0"/>
              </a:rPr>
              <a:t>CA-PHA-NA-UM</a:t>
            </a:r>
            <a:endParaRPr lang="en-US" sz="1600" b="1" baseline="-25000">
              <a:solidFill>
                <a:srgbClr val="E32434"/>
              </a:solidFill>
              <a:latin typeface="Capitals" charset="0"/>
            </a:endParaRPr>
          </a:p>
        </p:txBody>
      </p:sp>
      <p:sp>
        <p:nvSpPr>
          <p:cNvPr id="14384" name="Rectangle 127"/>
          <p:cNvSpPr>
            <a:spLocks noChangeArrowheads="1"/>
          </p:cNvSpPr>
          <p:nvPr/>
        </p:nvSpPr>
        <p:spPr bwMode="auto">
          <a:xfrm>
            <a:off x="5989638" y="4813300"/>
            <a:ext cx="1376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b="1">
                <a:solidFill>
                  <a:srgbClr val="E32434"/>
                </a:solidFill>
                <a:latin typeface="Capitals" charset="0"/>
              </a:rPr>
              <a:t>PEREAN</a:t>
            </a:r>
            <a:endParaRPr lang="en-US" sz="1600" b="1" baseline="-25000">
              <a:solidFill>
                <a:srgbClr val="E32434"/>
              </a:solidFill>
              <a:latin typeface="Capitals" charset="0"/>
            </a:endParaRPr>
          </a:p>
        </p:txBody>
      </p:sp>
      <p:sp>
        <p:nvSpPr>
          <p:cNvPr id="14385" name="Rectangle 128"/>
          <p:cNvSpPr>
            <a:spLocks noChangeArrowheads="1"/>
          </p:cNvSpPr>
          <p:nvPr/>
        </p:nvSpPr>
        <p:spPr bwMode="auto">
          <a:xfrm>
            <a:off x="5313363" y="6858000"/>
            <a:ext cx="26749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600" b="1">
                <a:solidFill>
                  <a:srgbClr val="E32434"/>
                </a:solidFill>
                <a:latin typeface="Capitals" charset="0"/>
              </a:rPr>
              <a:t>GIÊ-RU-SA-LEM</a:t>
            </a:r>
            <a:endParaRPr lang="en-US" sz="1600" b="1" baseline="-25000">
              <a:solidFill>
                <a:srgbClr val="E32434"/>
              </a:solidFill>
              <a:latin typeface="Capitals" charset="0"/>
            </a:endParaRP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08</a:t>
            </a:r>
          </a:p>
        </p:txBody>
      </p:sp>
      <p:sp>
        <p:nvSpPr>
          <p:cNvPr id="15362" name="Rectangle 3"/>
          <p:cNvSpPr>
            <a:spLocks noChangeArrowheads="1"/>
          </p:cNvSpPr>
          <p:nvPr/>
        </p:nvSpPr>
        <p:spPr bwMode="auto">
          <a:xfrm>
            <a:off x="581025" y="7253288"/>
            <a:ext cx="6502400" cy="704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363" name="Text Box 6"/>
          <p:cNvSpPr txBox="1">
            <a:spLocks noChangeArrowheads="1"/>
          </p:cNvSpPr>
          <p:nvPr/>
        </p:nvSpPr>
        <p:spPr bwMode="auto">
          <a:xfrm>
            <a:off x="411163" y="1225550"/>
            <a:ext cx="6754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Arial" charset="0"/>
              </a:rPr>
              <a:t>Đan lại miếng vải trong tâm trí theo Niên đại và dòng câu chuyện của Kinh Thánh</a:t>
            </a:r>
          </a:p>
        </p:txBody>
      </p:sp>
      <p:sp>
        <p:nvSpPr>
          <p:cNvPr id="15364" name="Rectangle 7"/>
          <p:cNvSpPr>
            <a:spLocks noChangeArrowheads="1"/>
          </p:cNvSpPr>
          <p:nvPr/>
        </p:nvSpPr>
        <p:spPr bwMode="auto">
          <a:xfrm>
            <a:off x="4203700" y="5815013"/>
            <a:ext cx="5730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5365" name="Group 8"/>
          <p:cNvGrpSpPr>
            <a:grpSpLocks/>
          </p:cNvGrpSpPr>
          <p:nvPr/>
        </p:nvGrpSpPr>
        <p:grpSpPr bwMode="auto">
          <a:xfrm>
            <a:off x="290513" y="2022475"/>
            <a:ext cx="6810375" cy="5129213"/>
            <a:chOff x="183" y="1274"/>
            <a:chExt cx="4290" cy="3231"/>
          </a:xfrm>
        </p:grpSpPr>
        <p:pic>
          <p:nvPicPr>
            <p:cNvPr id="15373" name="Picture 9"/>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Freeform 10"/>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5" name="Rectangle 11"/>
            <p:cNvSpPr>
              <a:spLocks noChangeArrowheads="1"/>
            </p:cNvSpPr>
            <p:nvPr/>
          </p:nvSpPr>
          <p:spPr bwMode="auto">
            <a:xfrm>
              <a:off x="1980" y="3820"/>
              <a:ext cx="224" cy="2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5376" name="Picture 12"/>
            <p:cNvPicPr>
              <a:picLocks noChangeAspect="1" noChangeArrowheads="1"/>
            </p:cNvPicPr>
            <p:nvPr/>
          </p:nvPicPr>
          <p:blipFill>
            <a:blip r:embed="rId2">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 Box 13"/>
          <p:cNvSpPr txBox="1">
            <a:spLocks noChangeArrowheads="1"/>
          </p:cNvSpPr>
          <p:nvPr/>
        </p:nvSpPr>
        <p:spPr bwMode="auto">
          <a:xfrm>
            <a:off x="1143000" y="4181475"/>
            <a:ext cx="10096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700" b="1">
                <a:latin typeface="Arial" charset="0"/>
              </a:rPr>
              <a:t>GIAO ƯỚC</a:t>
            </a:r>
          </a:p>
          <a:p>
            <a:pPr algn="ctr">
              <a:spcBef>
                <a:spcPct val="50000"/>
              </a:spcBef>
            </a:pPr>
            <a:r>
              <a:rPr lang="en-US" sz="800" b="1">
                <a:latin typeface="Arial" charset="0"/>
              </a:rPr>
              <a:t>ÁP-RA-HAM</a:t>
            </a:r>
          </a:p>
        </p:txBody>
      </p:sp>
      <p:sp>
        <p:nvSpPr>
          <p:cNvPr id="15367" name="Text Box 14"/>
          <p:cNvSpPr txBox="1">
            <a:spLocks noChangeArrowheads="1"/>
          </p:cNvSpPr>
          <p:nvPr/>
        </p:nvSpPr>
        <p:spPr bwMode="auto">
          <a:xfrm>
            <a:off x="3646488" y="5395913"/>
            <a:ext cx="84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latin typeface="Arial" charset="0"/>
              </a:rPr>
              <a:t>GIAO ƯỚC </a:t>
            </a:r>
            <a:r>
              <a:rPr lang="en-US" sz="1000" b="1">
                <a:latin typeface="Arial" charset="0"/>
              </a:rPr>
              <a:t>ĐA-VÍT</a:t>
            </a:r>
            <a:endParaRPr lang="en-US" sz="800" b="1">
              <a:latin typeface="Arial" charset="0"/>
            </a:endParaRPr>
          </a:p>
        </p:txBody>
      </p:sp>
      <p:sp>
        <p:nvSpPr>
          <p:cNvPr id="15368" name="Text Box 15"/>
          <p:cNvSpPr txBox="1">
            <a:spLocks noChangeArrowheads="1"/>
          </p:cNvSpPr>
          <p:nvPr/>
        </p:nvSpPr>
        <p:spPr bwMode="auto">
          <a:xfrm>
            <a:off x="2474913" y="4819650"/>
            <a:ext cx="815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latin typeface="Arial" charset="0"/>
              </a:rPr>
              <a:t>GIAO ƯỚC </a:t>
            </a:r>
            <a:r>
              <a:rPr lang="en-US" sz="1200" b="1">
                <a:latin typeface="Arial" charset="0"/>
              </a:rPr>
              <a:t>ĐẤT</a:t>
            </a:r>
            <a:endParaRPr lang="en-US" sz="800" b="1">
              <a:latin typeface="Arial" charset="0"/>
            </a:endParaRPr>
          </a:p>
        </p:txBody>
      </p:sp>
      <p:sp>
        <p:nvSpPr>
          <p:cNvPr id="15369" name="Rectangle 16"/>
          <p:cNvSpPr>
            <a:spLocks noChangeArrowheads="1"/>
          </p:cNvSpPr>
          <p:nvPr/>
        </p:nvSpPr>
        <p:spPr bwMode="auto">
          <a:xfrm>
            <a:off x="1408113" y="2163763"/>
            <a:ext cx="2338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b="1" i="1">
                <a:latin typeface="Comic Sans MS" charset="0"/>
              </a:rPr>
              <a:t> S  7  Y  G</a:t>
            </a:r>
            <a:endParaRPr lang="en-US" sz="4400" i="1">
              <a:latin typeface="Times" charset="0"/>
            </a:endParaRPr>
          </a:p>
        </p:txBody>
      </p:sp>
      <p:sp>
        <p:nvSpPr>
          <p:cNvPr id="15370" name="Line 17"/>
          <p:cNvSpPr>
            <a:spLocks noChangeShapeType="1"/>
          </p:cNvSpPr>
          <p:nvPr/>
        </p:nvSpPr>
        <p:spPr bwMode="auto">
          <a:xfrm>
            <a:off x="2309813" y="2389188"/>
            <a:ext cx="1666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Text Box 18"/>
          <p:cNvSpPr txBox="1">
            <a:spLocks noChangeArrowheads="1"/>
          </p:cNvSpPr>
          <p:nvPr/>
        </p:nvSpPr>
        <p:spPr bwMode="auto">
          <a:xfrm>
            <a:off x="4025900" y="6061075"/>
            <a:ext cx="909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latin typeface="Arial" charset="0"/>
              </a:rPr>
              <a:t>GIAO ƯỚC </a:t>
            </a:r>
            <a:r>
              <a:rPr lang="en-US" sz="1200" b="1">
                <a:latin typeface="Arial" charset="0"/>
              </a:rPr>
              <a:t>MỚI</a:t>
            </a:r>
            <a:endParaRPr lang="en-US" sz="900" b="1">
              <a:latin typeface="Arial" charset="0"/>
            </a:endParaRPr>
          </a:p>
        </p:txBody>
      </p:sp>
      <p:sp>
        <p:nvSpPr>
          <p:cNvPr id="15372" name="Text Box 20"/>
          <p:cNvSpPr txBox="1">
            <a:spLocks noChangeArrowheads="1"/>
          </p:cNvSpPr>
          <p:nvPr/>
        </p:nvSpPr>
        <p:spPr bwMode="auto">
          <a:xfrm>
            <a:off x="655638" y="7216775"/>
            <a:ext cx="6543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Times" charset="0"/>
              </a:rPr>
              <a:t>Cốt truyện Kinh Thánh tiến triển khi những lời hứa cho Áp-ra-ham được thực hiện:</a:t>
            </a:r>
          </a:p>
          <a:p>
            <a:pPr>
              <a:spcBef>
                <a:spcPct val="50000"/>
              </a:spcBef>
            </a:pPr>
            <a:r>
              <a:rPr lang="en-US" sz="1200" b="1">
                <a:latin typeface="Times" charset="0"/>
              </a:rPr>
              <a:t>        •Sự kêu gọi &amp; Giao ước ÁP-RA-HAM: Sáng thế ký 12 và 15,</a:t>
            </a:r>
          </a:p>
          <a:p>
            <a:pPr>
              <a:spcBef>
                <a:spcPct val="50000"/>
              </a:spcBef>
            </a:pPr>
            <a:r>
              <a:rPr lang="en-US" sz="1200" b="1">
                <a:latin typeface="Times" charset="0"/>
              </a:rPr>
              <a:t>                     • Giao Ước ĐẤT (Pa-les-tin): Xuất hành 30,</a:t>
            </a:r>
          </a:p>
          <a:p>
            <a:pPr>
              <a:spcBef>
                <a:spcPct val="50000"/>
              </a:spcBef>
            </a:pPr>
            <a:r>
              <a:rPr lang="en-US" sz="1200" b="1">
                <a:latin typeface="Times" charset="0"/>
              </a:rPr>
              <a:t>                                       • Giao ước Đa-vít : 2 Sam 7, và </a:t>
            </a:r>
          </a:p>
          <a:p>
            <a:pPr>
              <a:spcBef>
                <a:spcPct val="50000"/>
              </a:spcBef>
            </a:pPr>
            <a:r>
              <a:rPr lang="en-US" sz="1200" b="1">
                <a:latin typeface="Times" charset="0"/>
              </a:rPr>
              <a:t>                                                  • Giao ước MỚI của Giê-rê-mi 31.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0" name="Rectangle 3"/>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1" name="Line 4"/>
          <p:cNvSpPr>
            <a:spLocks noChangeShapeType="1"/>
          </p:cNvSpPr>
          <p:nvPr/>
        </p:nvSpPr>
        <p:spPr bwMode="auto">
          <a:xfrm>
            <a:off x="4846638" y="1493838"/>
            <a:ext cx="809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17412" name="Rectangle 5"/>
          <p:cNvSpPr>
            <a:spLocks noChangeArrowheads="1"/>
          </p:cNvSpPr>
          <p:nvPr/>
        </p:nvSpPr>
        <p:spPr bwMode="auto">
          <a:xfrm>
            <a:off x="2279650" y="20638"/>
            <a:ext cx="35829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3" name="Rectangle 6"/>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4" name="Rectangle 7"/>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7096" name="Rectangle 8"/>
          <p:cNvSpPr>
            <a:spLocks noChangeArrowheads="1"/>
          </p:cNvSpPr>
          <p:nvPr/>
        </p:nvSpPr>
        <p:spPr bwMode="auto">
          <a:xfrm>
            <a:off x="2343150" y="2773363"/>
            <a:ext cx="833438"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_____ B.C.</a:t>
            </a:r>
          </a:p>
        </p:txBody>
      </p:sp>
      <p:sp>
        <p:nvSpPr>
          <p:cNvPr id="17416" name="Text Box 9"/>
          <p:cNvSpPr txBox="1">
            <a:spLocks noChangeArrowheads="1"/>
          </p:cNvSpPr>
          <p:nvPr/>
        </p:nvSpPr>
        <p:spPr bwMode="auto">
          <a:xfrm>
            <a:off x="7172325" y="88900"/>
            <a:ext cx="2682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027" tIns="48513" rIns="97027" bIns="48513" anchor="ctr">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a:solidFill>
                  <a:srgbClr val="FFA27C"/>
                </a:solidFill>
                <a:latin typeface="B VAG Rounded Bold" charset="0"/>
              </a:rPr>
              <a:t> </a:t>
            </a:r>
          </a:p>
        </p:txBody>
      </p:sp>
      <p:sp>
        <p:nvSpPr>
          <p:cNvPr id="217098" name="Rectangle 10"/>
          <p:cNvSpPr>
            <a:spLocks noChangeArrowheads="1"/>
          </p:cNvSpPr>
          <p:nvPr/>
        </p:nvSpPr>
        <p:spPr bwMode="auto">
          <a:xfrm>
            <a:off x="3705225" y="2776538"/>
            <a:ext cx="833438"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_____ B.C.</a:t>
            </a:r>
          </a:p>
        </p:txBody>
      </p:sp>
      <p:sp>
        <p:nvSpPr>
          <p:cNvPr id="217099" name="Rectangle 11"/>
          <p:cNvSpPr>
            <a:spLocks noChangeArrowheads="1"/>
          </p:cNvSpPr>
          <p:nvPr/>
        </p:nvSpPr>
        <p:spPr bwMode="auto">
          <a:xfrm>
            <a:off x="5018088" y="2773363"/>
            <a:ext cx="833437"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_____ B.C.</a:t>
            </a:r>
          </a:p>
        </p:txBody>
      </p:sp>
      <p:sp>
        <p:nvSpPr>
          <p:cNvPr id="217100" name="Rectangle 12"/>
          <p:cNvSpPr>
            <a:spLocks noChangeArrowheads="1"/>
          </p:cNvSpPr>
          <p:nvPr/>
        </p:nvSpPr>
        <p:spPr bwMode="auto">
          <a:xfrm>
            <a:off x="6419850" y="2786063"/>
            <a:ext cx="76200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____ B.C.</a:t>
            </a:r>
          </a:p>
        </p:txBody>
      </p:sp>
      <p:sp>
        <p:nvSpPr>
          <p:cNvPr id="217101" name="Rectangle 13"/>
          <p:cNvSpPr>
            <a:spLocks noChangeArrowheads="1"/>
          </p:cNvSpPr>
          <p:nvPr/>
        </p:nvSpPr>
        <p:spPr bwMode="auto">
          <a:xfrm>
            <a:off x="936625" y="5534025"/>
            <a:ext cx="76200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dirty="0">
                <a:latin typeface="Helvetica" pitchFamily="-128" charset="0"/>
                <a:ea typeface="+mn-ea"/>
                <a:cs typeface="+mn-cs"/>
              </a:rPr>
              <a:t>____ B.C.</a:t>
            </a:r>
          </a:p>
        </p:txBody>
      </p:sp>
      <p:sp>
        <p:nvSpPr>
          <p:cNvPr id="217102" name="Rectangle 14"/>
          <p:cNvSpPr>
            <a:spLocks noChangeArrowheads="1"/>
          </p:cNvSpPr>
          <p:nvPr/>
        </p:nvSpPr>
        <p:spPr bwMode="auto">
          <a:xfrm>
            <a:off x="2341563" y="5540375"/>
            <a:ext cx="76200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____ B.C.</a:t>
            </a:r>
          </a:p>
        </p:txBody>
      </p:sp>
      <p:sp>
        <p:nvSpPr>
          <p:cNvPr id="217103" name="Rectangle 15"/>
          <p:cNvSpPr>
            <a:spLocks noChangeArrowheads="1"/>
          </p:cNvSpPr>
          <p:nvPr/>
        </p:nvSpPr>
        <p:spPr bwMode="auto">
          <a:xfrm>
            <a:off x="3743325" y="5541963"/>
            <a:ext cx="76200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____ B.C.</a:t>
            </a:r>
          </a:p>
        </p:txBody>
      </p:sp>
      <p:sp>
        <p:nvSpPr>
          <p:cNvPr id="217104" name="Rectangle 16"/>
          <p:cNvSpPr>
            <a:spLocks noChangeArrowheads="1"/>
          </p:cNvSpPr>
          <p:nvPr/>
        </p:nvSpPr>
        <p:spPr bwMode="auto">
          <a:xfrm>
            <a:off x="5108575" y="5541963"/>
            <a:ext cx="76200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____ B.C.</a:t>
            </a:r>
          </a:p>
        </p:txBody>
      </p:sp>
      <p:sp>
        <p:nvSpPr>
          <p:cNvPr id="217105" name="Rectangle 17"/>
          <p:cNvSpPr>
            <a:spLocks noChangeArrowheads="1"/>
          </p:cNvSpPr>
          <p:nvPr/>
        </p:nvSpPr>
        <p:spPr bwMode="auto">
          <a:xfrm>
            <a:off x="6464300" y="5534025"/>
            <a:ext cx="684213" cy="4000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_______</a:t>
            </a:r>
          </a:p>
          <a:p>
            <a:pPr defTabSz="969963">
              <a:defRPr/>
            </a:pPr>
            <a:r>
              <a:rPr lang="en-US" sz="1000" b="1">
                <a:latin typeface="Helvetica" pitchFamily="-128" charset="0"/>
                <a:ea typeface="+mn-ea"/>
                <a:cs typeface="+mn-cs"/>
              </a:rPr>
              <a:t>_______</a:t>
            </a:r>
          </a:p>
        </p:txBody>
      </p:sp>
      <p:sp>
        <p:nvSpPr>
          <p:cNvPr id="217106" name="Rectangle 18"/>
          <p:cNvSpPr>
            <a:spLocks noChangeArrowheads="1"/>
          </p:cNvSpPr>
          <p:nvPr/>
        </p:nvSpPr>
        <p:spPr bwMode="auto">
          <a:xfrm>
            <a:off x="911225" y="2773363"/>
            <a:ext cx="82550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_________</a:t>
            </a:r>
          </a:p>
        </p:txBody>
      </p:sp>
      <p:sp>
        <p:nvSpPr>
          <p:cNvPr id="17426" name="Rectangle 19"/>
          <p:cNvSpPr>
            <a:spLocks noChangeArrowheads="1"/>
          </p:cNvSpPr>
          <p:nvPr/>
        </p:nvSpPr>
        <p:spPr bwMode="auto">
          <a:xfrm>
            <a:off x="1917700" y="6045200"/>
            <a:ext cx="920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7427" name="AutoShape 21"/>
          <p:cNvSpPr>
            <a:spLocks noChangeArrowheads="1"/>
          </p:cNvSpPr>
          <p:nvPr/>
        </p:nvSpPr>
        <p:spPr bwMode="auto">
          <a:xfrm>
            <a:off x="538163" y="3349625"/>
            <a:ext cx="803275" cy="1125538"/>
          </a:xfrm>
          <a:prstGeom prst="roundRect">
            <a:avLst>
              <a:gd name="adj" fmla="val 16667"/>
            </a:avLst>
          </a:prstGeom>
          <a:solidFill>
            <a:schemeClr val="bg1"/>
          </a:solidFill>
          <a:ln w="19050">
            <a:solidFill>
              <a:schemeClr val="tx1"/>
            </a:solidFill>
            <a:round/>
            <a:headEnd/>
            <a:tailEnd/>
          </a:ln>
        </p:spPr>
        <p:txBody>
          <a:bodyPr lIns="97027" tIns="48513" rIns="97027" bIns="48513">
            <a:spAutoFit/>
          </a:bodyPr>
          <a:lstStyle/>
          <a:p>
            <a:endParaRPr lang="en-US"/>
          </a:p>
        </p:txBody>
      </p:sp>
      <p:sp>
        <p:nvSpPr>
          <p:cNvPr id="17428" name="Rectangle 22"/>
          <p:cNvSpPr>
            <a:spLocks noChangeArrowheads="1"/>
          </p:cNvSpPr>
          <p:nvPr/>
        </p:nvSpPr>
        <p:spPr bwMode="auto">
          <a:xfrm>
            <a:off x="536575" y="3487738"/>
            <a:ext cx="1047750" cy="1338262"/>
          </a:xfrm>
          <a:prstGeom prst="rect">
            <a:avLst/>
          </a:prstGeom>
          <a:solidFill>
            <a:schemeClr val="bg1"/>
          </a:solidFill>
          <a:ln w="19050">
            <a:solidFill>
              <a:srgbClr val="000000"/>
            </a:solidFill>
            <a:miter lim="800000"/>
            <a:headEnd/>
            <a:tailEnd/>
          </a:ln>
        </p:spPr>
        <p:txBody>
          <a:bodyPr lIns="97027" tIns="48513" rIns="97027" bIns="48513">
            <a:spAutoFit/>
          </a:bodyPr>
          <a:lstStyle/>
          <a:p>
            <a:endParaRPr lang="en-US"/>
          </a:p>
        </p:txBody>
      </p:sp>
      <p:sp>
        <p:nvSpPr>
          <p:cNvPr id="17429" name="Line 23"/>
          <p:cNvSpPr>
            <a:spLocks noChangeShapeType="1"/>
          </p:cNvSpPr>
          <p:nvPr/>
        </p:nvSpPr>
        <p:spPr bwMode="auto">
          <a:xfrm flipV="1">
            <a:off x="547688" y="3481388"/>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US"/>
          </a:p>
        </p:txBody>
      </p:sp>
      <p:sp>
        <p:nvSpPr>
          <p:cNvPr id="17430" name="Line 24"/>
          <p:cNvSpPr>
            <a:spLocks noChangeShapeType="1"/>
          </p:cNvSpPr>
          <p:nvPr/>
        </p:nvSpPr>
        <p:spPr bwMode="auto">
          <a:xfrm flipV="1">
            <a:off x="768350" y="3478213"/>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US"/>
          </a:p>
        </p:txBody>
      </p:sp>
      <p:sp>
        <p:nvSpPr>
          <p:cNvPr id="17431" name="Line 25"/>
          <p:cNvSpPr>
            <a:spLocks noChangeShapeType="1"/>
          </p:cNvSpPr>
          <p:nvPr/>
        </p:nvSpPr>
        <p:spPr bwMode="auto">
          <a:xfrm>
            <a:off x="579438" y="4738688"/>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US"/>
          </a:p>
        </p:txBody>
      </p:sp>
      <p:sp>
        <p:nvSpPr>
          <p:cNvPr id="17432" name="Line 26"/>
          <p:cNvSpPr>
            <a:spLocks noChangeShapeType="1"/>
          </p:cNvSpPr>
          <p:nvPr/>
        </p:nvSpPr>
        <p:spPr bwMode="auto">
          <a:xfrm>
            <a:off x="577850" y="3835400"/>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US"/>
          </a:p>
        </p:txBody>
      </p:sp>
      <p:sp>
        <p:nvSpPr>
          <p:cNvPr id="17433" name="Line 27"/>
          <p:cNvSpPr>
            <a:spLocks noChangeShapeType="1"/>
          </p:cNvSpPr>
          <p:nvPr/>
        </p:nvSpPr>
        <p:spPr bwMode="auto">
          <a:xfrm>
            <a:off x="579438" y="455612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US"/>
          </a:p>
        </p:txBody>
      </p:sp>
      <p:sp>
        <p:nvSpPr>
          <p:cNvPr id="17434" name="Line 28"/>
          <p:cNvSpPr>
            <a:spLocks noChangeShapeType="1"/>
          </p:cNvSpPr>
          <p:nvPr/>
        </p:nvSpPr>
        <p:spPr bwMode="auto">
          <a:xfrm>
            <a:off x="579438" y="4202113"/>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US"/>
          </a:p>
        </p:txBody>
      </p:sp>
      <p:sp>
        <p:nvSpPr>
          <p:cNvPr id="17435" name="Line 29"/>
          <p:cNvSpPr>
            <a:spLocks noChangeShapeType="1"/>
          </p:cNvSpPr>
          <p:nvPr/>
        </p:nvSpPr>
        <p:spPr bwMode="auto">
          <a:xfrm flipV="1">
            <a:off x="577850" y="437197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US"/>
          </a:p>
        </p:txBody>
      </p:sp>
      <p:sp>
        <p:nvSpPr>
          <p:cNvPr id="17436" name="Line 30"/>
          <p:cNvSpPr>
            <a:spLocks noChangeShapeType="1"/>
          </p:cNvSpPr>
          <p:nvPr/>
        </p:nvSpPr>
        <p:spPr bwMode="auto">
          <a:xfrm flipV="1">
            <a:off x="577850" y="4017963"/>
            <a:ext cx="9604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US"/>
          </a:p>
        </p:txBody>
      </p:sp>
      <p:sp>
        <p:nvSpPr>
          <p:cNvPr id="17437" name="Line 31"/>
          <p:cNvSpPr>
            <a:spLocks noChangeShapeType="1"/>
          </p:cNvSpPr>
          <p:nvPr/>
        </p:nvSpPr>
        <p:spPr bwMode="auto">
          <a:xfrm>
            <a:off x="577850" y="3657600"/>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US"/>
          </a:p>
        </p:txBody>
      </p:sp>
      <p:sp>
        <p:nvSpPr>
          <p:cNvPr id="17438" name="Text Box 32"/>
          <p:cNvSpPr txBox="1">
            <a:spLocks noChangeArrowheads="1"/>
          </p:cNvSpPr>
          <p:nvPr/>
        </p:nvSpPr>
        <p:spPr bwMode="auto">
          <a:xfrm>
            <a:off x="392113" y="3335338"/>
            <a:ext cx="10969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solidFill>
                  <a:srgbClr val="000000"/>
                </a:solidFill>
                <a:latin typeface="Arial" charset="0"/>
              </a:rPr>
              <a:t>SỰ SÁNG TẠO</a:t>
            </a:r>
          </a:p>
        </p:txBody>
      </p:sp>
      <p:sp>
        <p:nvSpPr>
          <p:cNvPr id="17439" name="AutoShape 34"/>
          <p:cNvSpPr>
            <a:spLocks noChangeArrowheads="1"/>
          </p:cNvSpPr>
          <p:nvPr/>
        </p:nvSpPr>
        <p:spPr bwMode="auto">
          <a:xfrm>
            <a:off x="1873250" y="3844925"/>
            <a:ext cx="765175" cy="931863"/>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lIns="96016" tIns="47166" rIns="96016" bIns="47166">
            <a:spAutoFit/>
          </a:bodyPr>
          <a:lstStyle/>
          <a:p>
            <a:endParaRPr lang="en-US"/>
          </a:p>
        </p:txBody>
      </p:sp>
      <p:pic>
        <p:nvPicPr>
          <p:cNvPr id="17440" name="Picture 3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725" y="3187700"/>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41" name="Rectangle 36"/>
          <p:cNvSpPr>
            <a:spLocks noChangeArrowheads="1"/>
          </p:cNvSpPr>
          <p:nvPr/>
        </p:nvSpPr>
        <p:spPr bwMode="auto">
          <a:xfrm>
            <a:off x="2225675" y="3324225"/>
            <a:ext cx="233363" cy="201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16" tIns="47166" rIns="96016" bIns="47166">
            <a:spAutoFit/>
          </a:bodyPr>
          <a:lstStyle/>
          <a:p>
            <a:endParaRPr lang="en-US"/>
          </a:p>
        </p:txBody>
      </p:sp>
      <p:sp>
        <p:nvSpPr>
          <p:cNvPr id="17442" name="AutoShape 37"/>
          <p:cNvSpPr>
            <a:spLocks noChangeArrowheads="1"/>
          </p:cNvSpPr>
          <p:nvPr/>
        </p:nvSpPr>
        <p:spPr bwMode="auto">
          <a:xfrm>
            <a:off x="1879600" y="3814763"/>
            <a:ext cx="804863" cy="1100137"/>
          </a:xfrm>
          <a:prstGeom prst="roundRect">
            <a:avLst>
              <a:gd name="adj" fmla="val 16667"/>
            </a:avLst>
          </a:prstGeom>
          <a:solidFill>
            <a:schemeClr val="bg1"/>
          </a:solidFill>
          <a:ln w="19050">
            <a:solidFill>
              <a:schemeClr val="tx1"/>
            </a:solidFill>
            <a:round/>
            <a:headEnd/>
            <a:tailEnd/>
          </a:ln>
        </p:spPr>
        <p:txBody>
          <a:bodyPr wrap="none" lIns="96016" tIns="47166" rIns="96016" bIns="47166">
            <a:spAutoFit/>
          </a:bodyPr>
          <a:lstStyle/>
          <a:p>
            <a:endParaRPr lang="en-US"/>
          </a:p>
        </p:txBody>
      </p:sp>
      <p:sp>
        <p:nvSpPr>
          <p:cNvPr id="17443" name="Rectangle 38"/>
          <p:cNvSpPr>
            <a:spLocks noChangeArrowheads="1"/>
          </p:cNvSpPr>
          <p:nvPr/>
        </p:nvSpPr>
        <p:spPr bwMode="auto">
          <a:xfrm>
            <a:off x="1878013" y="3952875"/>
            <a:ext cx="1049337" cy="977900"/>
          </a:xfrm>
          <a:prstGeom prst="rect">
            <a:avLst/>
          </a:prstGeom>
          <a:solidFill>
            <a:schemeClr val="bg1"/>
          </a:solidFill>
          <a:ln w="19050">
            <a:solidFill>
              <a:srgbClr val="000000"/>
            </a:solidFill>
            <a:miter lim="800000"/>
            <a:headEnd/>
            <a:tailEnd/>
          </a:ln>
        </p:spPr>
        <p:txBody>
          <a:bodyPr wrap="none" lIns="96016" tIns="47166" rIns="96016" bIns="47166">
            <a:spAutoFit/>
          </a:bodyPr>
          <a:lstStyle/>
          <a:p>
            <a:endParaRPr lang="en-US"/>
          </a:p>
        </p:txBody>
      </p:sp>
      <p:sp>
        <p:nvSpPr>
          <p:cNvPr id="17444" name="Line 39"/>
          <p:cNvSpPr>
            <a:spLocks noChangeShapeType="1"/>
          </p:cNvSpPr>
          <p:nvPr/>
        </p:nvSpPr>
        <p:spPr bwMode="auto">
          <a:xfrm flipV="1">
            <a:off x="1890713" y="3952875"/>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US"/>
          </a:p>
        </p:txBody>
      </p:sp>
      <p:sp>
        <p:nvSpPr>
          <p:cNvPr id="17445" name="Line 40"/>
          <p:cNvSpPr>
            <a:spLocks noChangeShapeType="1"/>
          </p:cNvSpPr>
          <p:nvPr/>
        </p:nvSpPr>
        <p:spPr bwMode="auto">
          <a:xfrm flipV="1">
            <a:off x="2111375" y="3962400"/>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US"/>
          </a:p>
        </p:txBody>
      </p:sp>
      <p:sp>
        <p:nvSpPr>
          <p:cNvPr id="17446" name="Rectangle 41"/>
          <p:cNvSpPr>
            <a:spLocks noChangeArrowheads="1"/>
          </p:cNvSpPr>
          <p:nvPr/>
        </p:nvSpPr>
        <p:spPr bwMode="auto">
          <a:xfrm>
            <a:off x="1893888" y="3811588"/>
            <a:ext cx="7842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ÁP-RA-HAM</a:t>
            </a:r>
          </a:p>
        </p:txBody>
      </p:sp>
      <p:sp>
        <p:nvSpPr>
          <p:cNvPr id="17447" name="Line 42"/>
          <p:cNvSpPr>
            <a:spLocks noChangeShapeType="1"/>
          </p:cNvSpPr>
          <p:nvPr/>
        </p:nvSpPr>
        <p:spPr bwMode="auto">
          <a:xfrm>
            <a:off x="1919288" y="4306888"/>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US"/>
          </a:p>
        </p:txBody>
      </p:sp>
      <p:sp>
        <p:nvSpPr>
          <p:cNvPr id="17448" name="Line 43"/>
          <p:cNvSpPr>
            <a:spLocks noChangeShapeType="1"/>
          </p:cNvSpPr>
          <p:nvPr/>
        </p:nvSpPr>
        <p:spPr bwMode="auto">
          <a:xfrm>
            <a:off x="1920875" y="4673600"/>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US"/>
          </a:p>
        </p:txBody>
      </p:sp>
      <p:sp>
        <p:nvSpPr>
          <p:cNvPr id="17449" name="Line 44"/>
          <p:cNvSpPr>
            <a:spLocks noChangeShapeType="1"/>
          </p:cNvSpPr>
          <p:nvPr/>
        </p:nvSpPr>
        <p:spPr bwMode="auto">
          <a:xfrm flipV="1">
            <a:off x="1919288" y="4843463"/>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US"/>
          </a:p>
        </p:txBody>
      </p:sp>
      <p:sp>
        <p:nvSpPr>
          <p:cNvPr id="17450" name="Line 45"/>
          <p:cNvSpPr>
            <a:spLocks noChangeShapeType="1"/>
          </p:cNvSpPr>
          <p:nvPr/>
        </p:nvSpPr>
        <p:spPr bwMode="auto">
          <a:xfrm flipV="1">
            <a:off x="1919288" y="4489450"/>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US"/>
          </a:p>
        </p:txBody>
      </p:sp>
      <p:sp>
        <p:nvSpPr>
          <p:cNvPr id="17451" name="Line 46"/>
          <p:cNvSpPr>
            <a:spLocks noChangeShapeType="1"/>
          </p:cNvSpPr>
          <p:nvPr/>
        </p:nvSpPr>
        <p:spPr bwMode="auto">
          <a:xfrm>
            <a:off x="1919288" y="4129088"/>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US"/>
          </a:p>
        </p:txBody>
      </p:sp>
      <p:sp>
        <p:nvSpPr>
          <p:cNvPr id="17452" name="AutoShape 47"/>
          <p:cNvSpPr>
            <a:spLocks noChangeArrowheads="1"/>
          </p:cNvSpPr>
          <p:nvPr/>
        </p:nvSpPr>
        <p:spPr bwMode="auto">
          <a:xfrm>
            <a:off x="3243263" y="3778250"/>
            <a:ext cx="803275" cy="50958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453" name="Freeform 48"/>
          <p:cNvSpPr>
            <a:spLocks/>
          </p:cNvSpPr>
          <p:nvPr/>
        </p:nvSpPr>
        <p:spPr bwMode="auto">
          <a:xfrm>
            <a:off x="3894138" y="3940175"/>
            <a:ext cx="225425"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7454" name="Rectangle 50"/>
          <p:cNvSpPr>
            <a:spLocks noChangeArrowheads="1"/>
          </p:cNvSpPr>
          <p:nvPr/>
        </p:nvSpPr>
        <p:spPr bwMode="auto">
          <a:xfrm>
            <a:off x="3344863" y="4027488"/>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7455" name="Rectangle 51"/>
          <p:cNvSpPr>
            <a:spLocks noChangeArrowheads="1"/>
          </p:cNvSpPr>
          <p:nvPr/>
        </p:nvSpPr>
        <p:spPr bwMode="auto">
          <a:xfrm>
            <a:off x="3243263" y="3929063"/>
            <a:ext cx="1047750" cy="43021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456" name="Line 52"/>
          <p:cNvSpPr>
            <a:spLocks noChangeShapeType="1"/>
          </p:cNvSpPr>
          <p:nvPr/>
        </p:nvSpPr>
        <p:spPr bwMode="auto">
          <a:xfrm flipV="1">
            <a:off x="3254375" y="3917950"/>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7" name="Line 53"/>
          <p:cNvSpPr>
            <a:spLocks noChangeShapeType="1"/>
          </p:cNvSpPr>
          <p:nvPr/>
        </p:nvSpPr>
        <p:spPr bwMode="auto">
          <a:xfrm>
            <a:off x="3487738" y="3922713"/>
            <a:ext cx="554037" cy="63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8" name="Rectangle 54"/>
          <p:cNvSpPr>
            <a:spLocks noChangeArrowheads="1"/>
          </p:cNvSpPr>
          <p:nvPr/>
        </p:nvSpPr>
        <p:spPr bwMode="auto">
          <a:xfrm>
            <a:off x="3338513" y="3757613"/>
            <a:ext cx="62388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GIÔ-SÉP</a:t>
            </a:r>
          </a:p>
        </p:txBody>
      </p:sp>
      <p:sp>
        <p:nvSpPr>
          <p:cNvPr id="17459" name="Line 55"/>
          <p:cNvSpPr>
            <a:spLocks noChangeShapeType="1"/>
          </p:cNvSpPr>
          <p:nvPr/>
        </p:nvSpPr>
        <p:spPr bwMode="auto">
          <a:xfrm>
            <a:off x="3289300" y="4271963"/>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60" name="Line 56"/>
          <p:cNvSpPr>
            <a:spLocks noChangeShapeType="1"/>
          </p:cNvSpPr>
          <p:nvPr/>
        </p:nvSpPr>
        <p:spPr bwMode="auto">
          <a:xfrm>
            <a:off x="3289300" y="4095750"/>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7461" name="Picture 5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4445000"/>
            <a:ext cx="614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17462" name="AutoShape 60"/>
          <p:cNvSpPr>
            <a:spLocks noChangeArrowheads="1"/>
          </p:cNvSpPr>
          <p:nvPr/>
        </p:nvSpPr>
        <p:spPr bwMode="auto">
          <a:xfrm>
            <a:off x="4635500" y="3159125"/>
            <a:ext cx="768350" cy="347663"/>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lIns="108108" tIns="53106" rIns="108108" bIns="53106">
            <a:spAutoFit/>
          </a:bodyPr>
          <a:lstStyle/>
          <a:p>
            <a:endParaRPr lang="en-US"/>
          </a:p>
        </p:txBody>
      </p:sp>
      <p:sp>
        <p:nvSpPr>
          <p:cNvPr id="17463" name="Rectangle 61"/>
          <p:cNvSpPr>
            <a:spLocks noChangeArrowheads="1"/>
          </p:cNvSpPr>
          <p:nvPr/>
        </p:nvSpPr>
        <p:spPr bwMode="auto">
          <a:xfrm>
            <a:off x="4792663" y="3362325"/>
            <a:ext cx="2159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8108" tIns="53106" rIns="108108" bIns="53106">
            <a:spAutoFit/>
          </a:bodyPr>
          <a:lstStyle/>
          <a:p>
            <a:pPr defTabSz="969963"/>
            <a:endParaRPr lang="en-US" sz="1000" b="1">
              <a:solidFill>
                <a:srgbClr val="000000"/>
              </a:solidFill>
              <a:latin typeface="Helvetica" charset="0"/>
            </a:endParaRPr>
          </a:p>
        </p:txBody>
      </p:sp>
      <p:sp>
        <p:nvSpPr>
          <p:cNvPr id="17464" name="Rectangle 62"/>
          <p:cNvSpPr>
            <a:spLocks noChangeArrowheads="1"/>
          </p:cNvSpPr>
          <p:nvPr/>
        </p:nvSpPr>
        <p:spPr bwMode="auto">
          <a:xfrm>
            <a:off x="5037138" y="4630738"/>
            <a:ext cx="214312" cy="174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8108" tIns="53106" rIns="108108" bIns="53106">
            <a:spAutoFit/>
          </a:bodyPr>
          <a:lstStyle/>
          <a:p>
            <a:endParaRPr lang="en-US"/>
          </a:p>
        </p:txBody>
      </p:sp>
      <p:sp>
        <p:nvSpPr>
          <p:cNvPr id="17465" name="AutoShape 63"/>
          <p:cNvSpPr>
            <a:spLocks noChangeArrowheads="1"/>
          </p:cNvSpPr>
          <p:nvPr/>
        </p:nvSpPr>
        <p:spPr bwMode="auto">
          <a:xfrm>
            <a:off x="4611688" y="3155950"/>
            <a:ext cx="812800" cy="546100"/>
          </a:xfrm>
          <a:prstGeom prst="roundRect">
            <a:avLst>
              <a:gd name="adj" fmla="val 16667"/>
            </a:avLst>
          </a:prstGeom>
          <a:solidFill>
            <a:schemeClr val="bg1"/>
          </a:solidFill>
          <a:ln w="19050">
            <a:solidFill>
              <a:schemeClr val="tx1"/>
            </a:solidFill>
            <a:round/>
            <a:headEnd/>
            <a:tailEnd/>
          </a:ln>
        </p:spPr>
        <p:txBody>
          <a:bodyPr lIns="108108" tIns="53106" rIns="108108" bIns="53106">
            <a:spAutoFit/>
          </a:bodyPr>
          <a:lstStyle/>
          <a:p>
            <a:pPr algn="ctr" defTabSz="969963"/>
            <a:endParaRPr lang="en-US" sz="2500">
              <a:latin typeface="Times" charset="0"/>
            </a:endParaRPr>
          </a:p>
        </p:txBody>
      </p:sp>
      <p:sp>
        <p:nvSpPr>
          <p:cNvPr id="17466" name="Rectangle 64"/>
          <p:cNvSpPr>
            <a:spLocks noChangeArrowheads="1"/>
          </p:cNvSpPr>
          <p:nvPr/>
        </p:nvSpPr>
        <p:spPr bwMode="auto">
          <a:xfrm>
            <a:off x="4611688" y="3322638"/>
            <a:ext cx="1047750" cy="1149350"/>
          </a:xfrm>
          <a:prstGeom prst="rect">
            <a:avLst/>
          </a:prstGeom>
          <a:solidFill>
            <a:schemeClr val="bg1"/>
          </a:solidFill>
          <a:ln w="19050">
            <a:solidFill>
              <a:srgbClr val="000000"/>
            </a:solidFill>
            <a:miter lim="800000"/>
            <a:headEnd/>
            <a:tailEnd/>
          </a:ln>
        </p:spPr>
        <p:txBody>
          <a:bodyPr wrap="none" lIns="108108" tIns="53106" rIns="108108" bIns="53106">
            <a:spAutoFit/>
          </a:bodyPr>
          <a:lstStyle/>
          <a:p>
            <a:endParaRPr lang="en-US"/>
          </a:p>
        </p:txBody>
      </p:sp>
      <p:sp>
        <p:nvSpPr>
          <p:cNvPr id="17467" name="Line 65"/>
          <p:cNvSpPr>
            <a:spLocks noChangeShapeType="1"/>
          </p:cNvSpPr>
          <p:nvPr/>
        </p:nvSpPr>
        <p:spPr bwMode="auto">
          <a:xfrm flipV="1">
            <a:off x="4622800" y="3316288"/>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US"/>
          </a:p>
        </p:txBody>
      </p:sp>
      <p:sp>
        <p:nvSpPr>
          <p:cNvPr id="17468" name="Line 66"/>
          <p:cNvSpPr>
            <a:spLocks noChangeShapeType="1"/>
          </p:cNvSpPr>
          <p:nvPr/>
        </p:nvSpPr>
        <p:spPr bwMode="auto">
          <a:xfrm flipV="1">
            <a:off x="4852988" y="3313113"/>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US"/>
          </a:p>
        </p:txBody>
      </p:sp>
      <p:sp>
        <p:nvSpPr>
          <p:cNvPr id="17469" name="Rectangle 67"/>
          <p:cNvSpPr>
            <a:spLocks noChangeArrowheads="1"/>
          </p:cNvSpPr>
          <p:nvPr/>
        </p:nvSpPr>
        <p:spPr bwMode="auto">
          <a:xfrm>
            <a:off x="4713288" y="3141663"/>
            <a:ext cx="584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8108" tIns="53106" rIns="108108" bIns="53106">
            <a:spAutoFit/>
          </a:bodyPr>
          <a:lstStyle/>
          <a:p>
            <a:pPr defTabSz="969963"/>
            <a:r>
              <a:rPr lang="en-US" sz="800" b="1">
                <a:solidFill>
                  <a:srgbClr val="000000"/>
                </a:solidFill>
                <a:latin typeface="Arial" charset="0"/>
              </a:rPr>
              <a:t>MÔI-SE</a:t>
            </a:r>
          </a:p>
        </p:txBody>
      </p:sp>
      <p:sp>
        <p:nvSpPr>
          <p:cNvPr id="17470" name="Line 68"/>
          <p:cNvSpPr>
            <a:spLocks noChangeShapeType="1"/>
          </p:cNvSpPr>
          <p:nvPr/>
        </p:nvSpPr>
        <p:spPr bwMode="auto">
          <a:xfrm>
            <a:off x="4649788" y="366395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US"/>
          </a:p>
        </p:txBody>
      </p:sp>
      <p:sp>
        <p:nvSpPr>
          <p:cNvPr id="17471" name="Line 69"/>
          <p:cNvSpPr>
            <a:spLocks noChangeShapeType="1"/>
          </p:cNvSpPr>
          <p:nvPr/>
        </p:nvSpPr>
        <p:spPr bwMode="auto">
          <a:xfrm>
            <a:off x="4651375" y="438467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US"/>
          </a:p>
        </p:txBody>
      </p:sp>
      <p:sp>
        <p:nvSpPr>
          <p:cNvPr id="17472" name="Line 70"/>
          <p:cNvSpPr>
            <a:spLocks noChangeShapeType="1"/>
          </p:cNvSpPr>
          <p:nvPr/>
        </p:nvSpPr>
        <p:spPr bwMode="auto">
          <a:xfrm>
            <a:off x="4651375" y="4030663"/>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US"/>
          </a:p>
        </p:txBody>
      </p:sp>
      <p:sp>
        <p:nvSpPr>
          <p:cNvPr id="17473" name="Line 71"/>
          <p:cNvSpPr>
            <a:spLocks noChangeShapeType="1"/>
          </p:cNvSpPr>
          <p:nvPr/>
        </p:nvSpPr>
        <p:spPr bwMode="auto">
          <a:xfrm flipV="1">
            <a:off x="4649788" y="420052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US"/>
          </a:p>
        </p:txBody>
      </p:sp>
      <p:sp>
        <p:nvSpPr>
          <p:cNvPr id="17474" name="Line 72"/>
          <p:cNvSpPr>
            <a:spLocks noChangeShapeType="1"/>
          </p:cNvSpPr>
          <p:nvPr/>
        </p:nvSpPr>
        <p:spPr bwMode="auto">
          <a:xfrm flipV="1">
            <a:off x="4649788" y="3846513"/>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US"/>
          </a:p>
        </p:txBody>
      </p:sp>
      <p:sp>
        <p:nvSpPr>
          <p:cNvPr id="17475" name="Line 73"/>
          <p:cNvSpPr>
            <a:spLocks noChangeShapeType="1"/>
          </p:cNvSpPr>
          <p:nvPr/>
        </p:nvSpPr>
        <p:spPr bwMode="auto">
          <a:xfrm>
            <a:off x="4649788" y="348615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US"/>
          </a:p>
        </p:txBody>
      </p:sp>
      <p:sp>
        <p:nvSpPr>
          <p:cNvPr id="17476" name="AutoShape 74"/>
          <p:cNvSpPr>
            <a:spLocks noChangeArrowheads="1"/>
          </p:cNvSpPr>
          <p:nvPr/>
        </p:nvSpPr>
        <p:spPr bwMode="auto">
          <a:xfrm>
            <a:off x="5962650" y="3754438"/>
            <a:ext cx="803275" cy="45085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Times" charset="0"/>
            </a:endParaRPr>
          </a:p>
        </p:txBody>
      </p:sp>
      <p:sp>
        <p:nvSpPr>
          <p:cNvPr id="17477" name="Freeform 75"/>
          <p:cNvSpPr>
            <a:spLocks/>
          </p:cNvSpPr>
          <p:nvPr/>
        </p:nvSpPr>
        <p:spPr bwMode="auto">
          <a:xfrm>
            <a:off x="6619875" y="3862388"/>
            <a:ext cx="227013" cy="80962"/>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7478" name="AutoShape 76"/>
          <p:cNvSpPr>
            <a:spLocks noChangeArrowheads="1"/>
          </p:cNvSpPr>
          <p:nvPr/>
        </p:nvSpPr>
        <p:spPr bwMode="auto">
          <a:xfrm>
            <a:off x="6003925" y="3765550"/>
            <a:ext cx="725488" cy="300038"/>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7479" name="Rectangle 77"/>
          <p:cNvSpPr>
            <a:spLocks noChangeArrowheads="1"/>
          </p:cNvSpPr>
          <p:nvPr/>
        </p:nvSpPr>
        <p:spPr bwMode="auto">
          <a:xfrm>
            <a:off x="6092825" y="3929063"/>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7480" name="Rectangle 78"/>
          <p:cNvSpPr>
            <a:spLocks noChangeArrowheads="1"/>
          </p:cNvSpPr>
          <p:nvPr/>
        </p:nvSpPr>
        <p:spPr bwMode="auto">
          <a:xfrm>
            <a:off x="6002338" y="4124325"/>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7481" name="Rectangle 79"/>
          <p:cNvSpPr>
            <a:spLocks noChangeArrowheads="1"/>
          </p:cNvSpPr>
          <p:nvPr/>
        </p:nvSpPr>
        <p:spPr bwMode="auto">
          <a:xfrm>
            <a:off x="5959475" y="3897313"/>
            <a:ext cx="1047750" cy="4349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482" name="Line 80"/>
          <p:cNvSpPr>
            <a:spLocks noChangeShapeType="1"/>
          </p:cNvSpPr>
          <p:nvPr/>
        </p:nvSpPr>
        <p:spPr bwMode="auto">
          <a:xfrm flipV="1">
            <a:off x="5978525" y="3884613"/>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3" name="Line 81"/>
          <p:cNvSpPr>
            <a:spLocks noChangeShapeType="1"/>
          </p:cNvSpPr>
          <p:nvPr/>
        </p:nvSpPr>
        <p:spPr bwMode="auto">
          <a:xfrm flipV="1">
            <a:off x="6199188" y="3887788"/>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4" name="Line 82"/>
          <p:cNvSpPr>
            <a:spLocks noChangeShapeType="1"/>
          </p:cNvSpPr>
          <p:nvPr/>
        </p:nvSpPr>
        <p:spPr bwMode="auto">
          <a:xfrm>
            <a:off x="6011863" y="4240213"/>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5" name="Line 83"/>
          <p:cNvSpPr>
            <a:spLocks noChangeShapeType="1"/>
          </p:cNvSpPr>
          <p:nvPr/>
        </p:nvSpPr>
        <p:spPr bwMode="auto">
          <a:xfrm>
            <a:off x="6011863" y="4062413"/>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86" name="Rectangle 84"/>
          <p:cNvSpPr>
            <a:spLocks noChangeArrowheads="1"/>
          </p:cNvSpPr>
          <p:nvPr/>
        </p:nvSpPr>
        <p:spPr bwMode="auto">
          <a:xfrm>
            <a:off x="6045200" y="3730625"/>
            <a:ext cx="6286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GIÔ-SUÊ</a:t>
            </a:r>
          </a:p>
        </p:txBody>
      </p:sp>
      <p:sp>
        <p:nvSpPr>
          <p:cNvPr id="17487" name="AutoShape 85"/>
          <p:cNvSpPr>
            <a:spLocks noChangeArrowheads="1"/>
          </p:cNvSpPr>
          <p:nvPr/>
        </p:nvSpPr>
        <p:spPr bwMode="auto">
          <a:xfrm>
            <a:off x="5969000" y="6121400"/>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488" name="Rectangle 86"/>
          <p:cNvSpPr>
            <a:spLocks noChangeArrowheads="1"/>
          </p:cNvSpPr>
          <p:nvPr/>
        </p:nvSpPr>
        <p:spPr bwMode="auto">
          <a:xfrm>
            <a:off x="5967413" y="6272213"/>
            <a:ext cx="1047750" cy="13255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489" name="Line 87"/>
          <p:cNvSpPr>
            <a:spLocks noChangeShapeType="1"/>
          </p:cNvSpPr>
          <p:nvPr/>
        </p:nvSpPr>
        <p:spPr bwMode="auto">
          <a:xfrm flipV="1">
            <a:off x="5983288" y="6265863"/>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0" name="Line 88"/>
          <p:cNvSpPr>
            <a:spLocks noChangeShapeType="1"/>
          </p:cNvSpPr>
          <p:nvPr/>
        </p:nvSpPr>
        <p:spPr bwMode="auto">
          <a:xfrm flipV="1">
            <a:off x="6191250" y="6262688"/>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1" name="Rectangle 89"/>
          <p:cNvSpPr>
            <a:spLocks noChangeArrowheads="1"/>
          </p:cNvSpPr>
          <p:nvPr/>
        </p:nvSpPr>
        <p:spPr bwMode="auto">
          <a:xfrm>
            <a:off x="5986463" y="6080125"/>
            <a:ext cx="768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300" b="1">
                <a:solidFill>
                  <a:srgbClr val="000000"/>
                </a:solidFill>
                <a:latin typeface="Arial" charset="0"/>
              </a:rPr>
              <a:t>GIÊ-XU</a:t>
            </a:r>
          </a:p>
        </p:txBody>
      </p:sp>
      <p:sp>
        <p:nvSpPr>
          <p:cNvPr id="17492" name="Line 90"/>
          <p:cNvSpPr>
            <a:spLocks noChangeShapeType="1"/>
          </p:cNvSpPr>
          <p:nvPr/>
        </p:nvSpPr>
        <p:spPr bwMode="auto">
          <a:xfrm>
            <a:off x="6011863" y="660717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3" name="Line 91"/>
          <p:cNvSpPr>
            <a:spLocks noChangeShapeType="1"/>
          </p:cNvSpPr>
          <p:nvPr/>
        </p:nvSpPr>
        <p:spPr bwMode="auto">
          <a:xfrm>
            <a:off x="6007100" y="732790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4" name="Line 92"/>
          <p:cNvSpPr>
            <a:spLocks noChangeShapeType="1"/>
          </p:cNvSpPr>
          <p:nvPr/>
        </p:nvSpPr>
        <p:spPr bwMode="auto">
          <a:xfrm>
            <a:off x="6007100" y="751046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5" name="Line 93"/>
          <p:cNvSpPr>
            <a:spLocks noChangeShapeType="1"/>
          </p:cNvSpPr>
          <p:nvPr/>
        </p:nvSpPr>
        <p:spPr bwMode="auto">
          <a:xfrm>
            <a:off x="6013450" y="6973888"/>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6" name="Line 94"/>
          <p:cNvSpPr>
            <a:spLocks noChangeShapeType="1"/>
          </p:cNvSpPr>
          <p:nvPr/>
        </p:nvSpPr>
        <p:spPr bwMode="auto">
          <a:xfrm flipV="1">
            <a:off x="6011863" y="7143750"/>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7" name="Line 95"/>
          <p:cNvSpPr>
            <a:spLocks noChangeShapeType="1"/>
          </p:cNvSpPr>
          <p:nvPr/>
        </p:nvSpPr>
        <p:spPr bwMode="auto">
          <a:xfrm flipV="1">
            <a:off x="6011863" y="6789738"/>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8" name="Line 96"/>
          <p:cNvSpPr>
            <a:spLocks noChangeShapeType="1"/>
          </p:cNvSpPr>
          <p:nvPr/>
        </p:nvSpPr>
        <p:spPr bwMode="auto">
          <a:xfrm>
            <a:off x="6013450" y="642937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99" name="AutoShape 97"/>
          <p:cNvSpPr>
            <a:spLocks noChangeArrowheads="1"/>
          </p:cNvSpPr>
          <p:nvPr/>
        </p:nvSpPr>
        <p:spPr bwMode="auto">
          <a:xfrm>
            <a:off x="4624388" y="6556375"/>
            <a:ext cx="803275" cy="3587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500" name="Line 98"/>
          <p:cNvSpPr>
            <a:spLocks noChangeShapeType="1"/>
          </p:cNvSpPr>
          <p:nvPr/>
        </p:nvSpPr>
        <p:spPr bwMode="auto">
          <a:xfrm flipV="1">
            <a:off x="4630738" y="6697663"/>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1" name="Line 99"/>
          <p:cNvSpPr>
            <a:spLocks noChangeShapeType="1"/>
          </p:cNvSpPr>
          <p:nvPr/>
        </p:nvSpPr>
        <p:spPr bwMode="auto">
          <a:xfrm flipV="1">
            <a:off x="4837113" y="6700838"/>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2" name="Line 100"/>
          <p:cNvSpPr>
            <a:spLocks noChangeShapeType="1"/>
          </p:cNvSpPr>
          <p:nvPr/>
        </p:nvSpPr>
        <p:spPr bwMode="auto">
          <a:xfrm>
            <a:off x="4659313" y="7046913"/>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3" name="Line 101"/>
          <p:cNvSpPr>
            <a:spLocks noChangeShapeType="1"/>
          </p:cNvSpPr>
          <p:nvPr/>
        </p:nvSpPr>
        <p:spPr bwMode="auto">
          <a:xfrm>
            <a:off x="4660900" y="687070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4" name="Rectangle 102"/>
          <p:cNvSpPr>
            <a:spLocks noChangeArrowheads="1"/>
          </p:cNvSpPr>
          <p:nvPr/>
        </p:nvSpPr>
        <p:spPr bwMode="auto">
          <a:xfrm>
            <a:off x="4619625" y="6704013"/>
            <a:ext cx="1047750" cy="439737"/>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505" name="Line 103"/>
          <p:cNvSpPr>
            <a:spLocks noChangeShapeType="1"/>
          </p:cNvSpPr>
          <p:nvPr/>
        </p:nvSpPr>
        <p:spPr bwMode="auto">
          <a:xfrm flipV="1">
            <a:off x="4627563" y="6707188"/>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6" name="Line 104"/>
          <p:cNvSpPr>
            <a:spLocks noChangeShapeType="1"/>
          </p:cNvSpPr>
          <p:nvPr/>
        </p:nvSpPr>
        <p:spPr bwMode="auto">
          <a:xfrm flipV="1">
            <a:off x="4848225" y="6716713"/>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7" name="Rectangle 105"/>
          <p:cNvSpPr>
            <a:spLocks noChangeArrowheads="1"/>
          </p:cNvSpPr>
          <p:nvPr/>
        </p:nvSpPr>
        <p:spPr bwMode="auto">
          <a:xfrm>
            <a:off x="4676775" y="6537325"/>
            <a:ext cx="723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YÊN LẶNG</a:t>
            </a:r>
          </a:p>
        </p:txBody>
      </p:sp>
      <p:sp>
        <p:nvSpPr>
          <p:cNvPr id="17508" name="Line 106"/>
          <p:cNvSpPr>
            <a:spLocks noChangeShapeType="1"/>
          </p:cNvSpPr>
          <p:nvPr/>
        </p:nvSpPr>
        <p:spPr bwMode="auto">
          <a:xfrm>
            <a:off x="4694238" y="7050088"/>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09" name="Line 107"/>
          <p:cNvSpPr>
            <a:spLocks noChangeShapeType="1"/>
          </p:cNvSpPr>
          <p:nvPr/>
        </p:nvSpPr>
        <p:spPr bwMode="auto">
          <a:xfrm>
            <a:off x="4686300" y="687387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0" name="Rectangle 108"/>
          <p:cNvSpPr>
            <a:spLocks noChangeArrowheads="1"/>
          </p:cNvSpPr>
          <p:nvPr/>
        </p:nvSpPr>
        <p:spPr bwMode="auto">
          <a:xfrm>
            <a:off x="1854200" y="6932613"/>
            <a:ext cx="13350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sp>
        <p:nvSpPr>
          <p:cNvPr id="17511" name="Rectangle 109"/>
          <p:cNvSpPr>
            <a:spLocks noChangeArrowheads="1"/>
          </p:cNvSpPr>
          <p:nvPr/>
        </p:nvSpPr>
        <p:spPr bwMode="auto">
          <a:xfrm>
            <a:off x="1854200" y="6932613"/>
            <a:ext cx="13350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grpSp>
        <p:nvGrpSpPr>
          <p:cNvPr id="17512" name="Group 111"/>
          <p:cNvGrpSpPr>
            <a:grpSpLocks/>
          </p:cNvGrpSpPr>
          <p:nvPr/>
        </p:nvGrpSpPr>
        <p:grpSpPr bwMode="auto">
          <a:xfrm>
            <a:off x="1903413" y="5743575"/>
            <a:ext cx="454025" cy="366713"/>
            <a:chOff x="1861" y="3469"/>
            <a:chExt cx="240" cy="224"/>
          </a:xfrm>
        </p:grpSpPr>
        <p:pic>
          <p:nvPicPr>
            <p:cNvPr id="17601" name="Picture 1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17602" name="Rectangle 113"/>
            <p:cNvSpPr>
              <a:spLocks noChangeArrowheads="1"/>
            </p:cNvSpPr>
            <p:nvPr/>
          </p:nvSpPr>
          <p:spPr bwMode="auto">
            <a:xfrm>
              <a:off x="1927" y="3526"/>
              <a:ext cx="101" cy="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016" tIns="47166" rIns="96016" bIns="47166">
              <a:spAutoFit/>
            </a:bodyPr>
            <a:lstStyle/>
            <a:p>
              <a:endParaRPr lang="en-US"/>
            </a:p>
          </p:txBody>
        </p:sp>
      </p:grpSp>
      <p:grpSp>
        <p:nvGrpSpPr>
          <p:cNvPr id="17513" name="Group 114"/>
          <p:cNvGrpSpPr>
            <a:grpSpLocks/>
          </p:cNvGrpSpPr>
          <p:nvPr/>
        </p:nvGrpSpPr>
        <p:grpSpPr bwMode="auto">
          <a:xfrm>
            <a:off x="1781175" y="6116638"/>
            <a:ext cx="1162050" cy="1844675"/>
            <a:chOff x="1795" y="3618"/>
            <a:chExt cx="665" cy="1126"/>
          </a:xfrm>
        </p:grpSpPr>
        <p:sp>
          <p:nvSpPr>
            <p:cNvPr id="17586" name="AutoShape 115"/>
            <p:cNvSpPr>
              <a:spLocks noChangeArrowheads="1"/>
            </p:cNvSpPr>
            <p:nvPr/>
          </p:nvSpPr>
          <p:spPr bwMode="auto">
            <a:xfrm>
              <a:off x="1860" y="3618"/>
              <a:ext cx="460" cy="687"/>
            </a:xfrm>
            <a:prstGeom prst="roundRect">
              <a:avLst>
                <a:gd name="adj" fmla="val 16667"/>
              </a:avLst>
            </a:prstGeom>
            <a:solidFill>
              <a:schemeClr val="bg1"/>
            </a:solidFill>
            <a:ln w="19050">
              <a:solidFill>
                <a:schemeClr val="tx1"/>
              </a:solidFill>
              <a:round/>
              <a:headEnd/>
              <a:tailEnd/>
            </a:ln>
          </p:spPr>
          <p:txBody>
            <a:bodyPr lIns="96016" tIns="47166" rIns="96016" bIns="47166">
              <a:spAutoFit/>
            </a:bodyPr>
            <a:lstStyle/>
            <a:p>
              <a:endParaRPr lang="en-US"/>
            </a:p>
          </p:txBody>
        </p:sp>
        <p:sp>
          <p:nvSpPr>
            <p:cNvPr id="17587" name="Rectangle 116"/>
            <p:cNvSpPr>
              <a:spLocks noChangeArrowheads="1"/>
            </p:cNvSpPr>
            <p:nvPr/>
          </p:nvSpPr>
          <p:spPr bwMode="auto">
            <a:xfrm>
              <a:off x="1860" y="3710"/>
              <a:ext cx="600" cy="1034"/>
            </a:xfrm>
            <a:prstGeom prst="rect">
              <a:avLst/>
            </a:prstGeom>
            <a:solidFill>
              <a:schemeClr val="bg1"/>
            </a:solidFill>
            <a:ln w="19050">
              <a:solidFill>
                <a:srgbClr val="000000"/>
              </a:solidFill>
              <a:miter lim="800000"/>
              <a:headEnd/>
              <a:tailEnd/>
            </a:ln>
          </p:spPr>
          <p:txBody>
            <a:bodyPr lIns="96016" tIns="47166" rIns="96016" bIns="47166">
              <a:spAutoFit/>
            </a:bodyPr>
            <a:lstStyle/>
            <a:p>
              <a:endParaRPr lang="en-US"/>
            </a:p>
          </p:txBody>
        </p:sp>
        <p:sp>
          <p:nvSpPr>
            <p:cNvPr id="17588" name="Line 117"/>
            <p:cNvSpPr>
              <a:spLocks noChangeShapeType="1"/>
            </p:cNvSpPr>
            <p:nvPr/>
          </p:nvSpPr>
          <p:spPr bwMode="auto">
            <a:xfrm flipV="1">
              <a:off x="1866" y="3714"/>
              <a:ext cx="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US"/>
            </a:p>
          </p:txBody>
        </p:sp>
        <p:sp>
          <p:nvSpPr>
            <p:cNvPr id="17589" name="Line 118"/>
            <p:cNvSpPr>
              <a:spLocks noChangeShapeType="1"/>
            </p:cNvSpPr>
            <p:nvPr/>
          </p:nvSpPr>
          <p:spPr bwMode="auto">
            <a:xfrm flipV="1">
              <a:off x="1992" y="3720"/>
              <a:ext cx="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US"/>
            </a:p>
          </p:txBody>
        </p:sp>
        <p:sp>
          <p:nvSpPr>
            <p:cNvPr id="17590" name="Rectangle 119"/>
            <p:cNvSpPr>
              <a:spLocks noChangeArrowheads="1"/>
            </p:cNvSpPr>
            <p:nvPr/>
          </p:nvSpPr>
          <p:spPr bwMode="auto">
            <a:xfrm>
              <a:off x="1795" y="3626"/>
              <a:ext cx="59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800" b="1">
                  <a:latin typeface="Arial" charset="0"/>
                </a:rPr>
                <a:t>HOÀNG GIA</a:t>
              </a:r>
            </a:p>
          </p:txBody>
        </p:sp>
        <p:sp>
          <p:nvSpPr>
            <p:cNvPr id="17591" name="Line 120"/>
            <p:cNvSpPr>
              <a:spLocks noChangeShapeType="1"/>
            </p:cNvSpPr>
            <p:nvPr/>
          </p:nvSpPr>
          <p:spPr bwMode="auto">
            <a:xfrm>
              <a:off x="1882" y="3911"/>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US"/>
            </a:p>
          </p:txBody>
        </p:sp>
        <p:sp>
          <p:nvSpPr>
            <p:cNvPr id="17592" name="Line 121"/>
            <p:cNvSpPr>
              <a:spLocks noChangeShapeType="1"/>
            </p:cNvSpPr>
            <p:nvPr/>
          </p:nvSpPr>
          <p:spPr bwMode="auto">
            <a:xfrm>
              <a:off x="1879" y="4351"/>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US"/>
            </a:p>
          </p:txBody>
        </p:sp>
        <p:sp>
          <p:nvSpPr>
            <p:cNvPr id="17593" name="Line 122"/>
            <p:cNvSpPr>
              <a:spLocks noChangeShapeType="1"/>
            </p:cNvSpPr>
            <p:nvPr/>
          </p:nvSpPr>
          <p:spPr bwMode="auto">
            <a:xfrm>
              <a:off x="1879" y="4463"/>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US"/>
            </a:p>
          </p:txBody>
        </p:sp>
        <p:sp>
          <p:nvSpPr>
            <p:cNvPr id="17594" name="Line 123"/>
            <p:cNvSpPr>
              <a:spLocks noChangeShapeType="1"/>
            </p:cNvSpPr>
            <p:nvPr/>
          </p:nvSpPr>
          <p:spPr bwMode="auto">
            <a:xfrm>
              <a:off x="1882" y="4575"/>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US"/>
            </a:p>
          </p:txBody>
        </p:sp>
        <p:sp>
          <p:nvSpPr>
            <p:cNvPr id="17595" name="Line 124"/>
            <p:cNvSpPr>
              <a:spLocks noChangeShapeType="1"/>
            </p:cNvSpPr>
            <p:nvPr/>
          </p:nvSpPr>
          <p:spPr bwMode="auto">
            <a:xfrm>
              <a:off x="1883" y="4687"/>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US"/>
            </a:p>
          </p:txBody>
        </p:sp>
        <p:sp>
          <p:nvSpPr>
            <p:cNvPr id="17596" name="Line 125"/>
            <p:cNvSpPr>
              <a:spLocks noChangeShapeType="1"/>
            </p:cNvSpPr>
            <p:nvPr/>
          </p:nvSpPr>
          <p:spPr bwMode="auto">
            <a:xfrm>
              <a:off x="1883" y="4135"/>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US"/>
            </a:p>
          </p:txBody>
        </p:sp>
        <p:sp>
          <p:nvSpPr>
            <p:cNvPr id="17597" name="Line 126"/>
            <p:cNvSpPr>
              <a:spLocks noChangeShapeType="1"/>
            </p:cNvSpPr>
            <p:nvPr/>
          </p:nvSpPr>
          <p:spPr bwMode="auto">
            <a:xfrm flipV="1">
              <a:off x="1882" y="4239"/>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US"/>
            </a:p>
          </p:txBody>
        </p:sp>
        <p:sp>
          <p:nvSpPr>
            <p:cNvPr id="17598" name="Line 127"/>
            <p:cNvSpPr>
              <a:spLocks noChangeShapeType="1"/>
            </p:cNvSpPr>
            <p:nvPr/>
          </p:nvSpPr>
          <p:spPr bwMode="auto">
            <a:xfrm flipV="1">
              <a:off x="1882" y="4023"/>
              <a:ext cx="5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US"/>
            </a:p>
          </p:txBody>
        </p:sp>
        <p:sp>
          <p:nvSpPr>
            <p:cNvPr id="17599" name="Line 128"/>
            <p:cNvSpPr>
              <a:spLocks noChangeShapeType="1"/>
            </p:cNvSpPr>
            <p:nvPr/>
          </p:nvSpPr>
          <p:spPr bwMode="auto">
            <a:xfrm>
              <a:off x="1883" y="3803"/>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US"/>
            </a:p>
          </p:txBody>
        </p:sp>
        <p:sp>
          <p:nvSpPr>
            <p:cNvPr id="17600" name="Line 129"/>
            <p:cNvSpPr>
              <a:spLocks noChangeShapeType="1"/>
            </p:cNvSpPr>
            <p:nvPr/>
          </p:nvSpPr>
          <p:spPr bwMode="auto">
            <a:xfrm>
              <a:off x="2161" y="3958"/>
              <a:ext cx="0" cy="76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US"/>
            </a:p>
          </p:txBody>
        </p:sp>
      </p:grpSp>
      <p:grpSp>
        <p:nvGrpSpPr>
          <p:cNvPr id="17514" name="Group 130"/>
          <p:cNvGrpSpPr>
            <a:grpSpLocks/>
          </p:cNvGrpSpPr>
          <p:nvPr/>
        </p:nvGrpSpPr>
        <p:grpSpPr bwMode="auto">
          <a:xfrm>
            <a:off x="2532063" y="5749925"/>
            <a:ext cx="454025" cy="366713"/>
            <a:chOff x="1861" y="3469"/>
            <a:chExt cx="240" cy="224"/>
          </a:xfrm>
        </p:grpSpPr>
        <p:pic>
          <p:nvPicPr>
            <p:cNvPr id="17584" name="Picture 1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17585" name="Rectangle 132"/>
            <p:cNvSpPr>
              <a:spLocks noChangeArrowheads="1"/>
            </p:cNvSpPr>
            <p:nvPr/>
          </p:nvSpPr>
          <p:spPr bwMode="auto">
            <a:xfrm>
              <a:off x="1927" y="3526"/>
              <a:ext cx="101" cy="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016" tIns="47166" rIns="96016" bIns="47166">
              <a:spAutoFit/>
            </a:bodyPr>
            <a:lstStyle/>
            <a:p>
              <a:endParaRPr lang="en-US"/>
            </a:p>
          </p:txBody>
        </p:sp>
      </p:grpSp>
      <p:sp>
        <p:nvSpPr>
          <p:cNvPr id="17515" name="AutoShape 133"/>
          <p:cNvSpPr>
            <a:spLocks noChangeArrowheads="1"/>
          </p:cNvSpPr>
          <p:nvPr/>
        </p:nvSpPr>
        <p:spPr bwMode="auto">
          <a:xfrm>
            <a:off x="508000" y="6562725"/>
            <a:ext cx="803275" cy="49688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516" name="Rectangle 134"/>
          <p:cNvSpPr>
            <a:spLocks noChangeArrowheads="1"/>
          </p:cNvSpPr>
          <p:nvPr/>
        </p:nvSpPr>
        <p:spPr bwMode="auto">
          <a:xfrm>
            <a:off x="504825" y="6726238"/>
            <a:ext cx="1047750" cy="42545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517" name="Line 135"/>
          <p:cNvSpPr>
            <a:spLocks noChangeShapeType="1"/>
          </p:cNvSpPr>
          <p:nvPr/>
        </p:nvSpPr>
        <p:spPr bwMode="auto">
          <a:xfrm flipV="1">
            <a:off x="517525" y="6719888"/>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8" name="Line 136"/>
          <p:cNvSpPr>
            <a:spLocks noChangeShapeType="1"/>
          </p:cNvSpPr>
          <p:nvPr/>
        </p:nvSpPr>
        <p:spPr bwMode="auto">
          <a:xfrm flipV="1">
            <a:off x="730250" y="6742113"/>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9" name="Rectangle 137"/>
          <p:cNvSpPr>
            <a:spLocks noChangeArrowheads="1"/>
          </p:cNvSpPr>
          <p:nvPr/>
        </p:nvSpPr>
        <p:spPr bwMode="auto">
          <a:xfrm>
            <a:off x="466725" y="6648450"/>
            <a:ext cx="11525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a:r>
              <a:rPr lang="en-US" sz="800" b="1">
                <a:solidFill>
                  <a:srgbClr val="000000"/>
                </a:solidFill>
                <a:latin typeface="Arial" charset="0"/>
              </a:rPr>
              <a:t>VÔ CHÍNH PHỦ</a:t>
            </a:r>
          </a:p>
        </p:txBody>
      </p:sp>
      <p:sp>
        <p:nvSpPr>
          <p:cNvPr id="17520" name="Line 138"/>
          <p:cNvSpPr>
            <a:spLocks noChangeShapeType="1"/>
          </p:cNvSpPr>
          <p:nvPr/>
        </p:nvSpPr>
        <p:spPr bwMode="auto">
          <a:xfrm>
            <a:off x="544513" y="704532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21" name="Line 139"/>
          <p:cNvSpPr>
            <a:spLocks noChangeShapeType="1"/>
          </p:cNvSpPr>
          <p:nvPr/>
        </p:nvSpPr>
        <p:spPr bwMode="auto">
          <a:xfrm>
            <a:off x="538163" y="6869113"/>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22" name="AutoShape 140"/>
          <p:cNvSpPr>
            <a:spLocks noChangeArrowheads="1"/>
          </p:cNvSpPr>
          <p:nvPr/>
        </p:nvSpPr>
        <p:spPr bwMode="auto">
          <a:xfrm>
            <a:off x="3279775" y="6405563"/>
            <a:ext cx="803275" cy="6889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7523" name="Rectangle 141"/>
          <p:cNvSpPr>
            <a:spLocks noChangeArrowheads="1"/>
          </p:cNvSpPr>
          <p:nvPr/>
        </p:nvSpPr>
        <p:spPr bwMode="auto">
          <a:xfrm>
            <a:off x="3278188" y="6556375"/>
            <a:ext cx="1047750" cy="7874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7524" name="Line 142"/>
          <p:cNvSpPr>
            <a:spLocks noChangeShapeType="1"/>
          </p:cNvSpPr>
          <p:nvPr/>
        </p:nvSpPr>
        <p:spPr bwMode="auto">
          <a:xfrm flipV="1">
            <a:off x="3297238" y="6535738"/>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25" name="Line 143"/>
          <p:cNvSpPr>
            <a:spLocks noChangeShapeType="1"/>
          </p:cNvSpPr>
          <p:nvPr/>
        </p:nvSpPr>
        <p:spPr bwMode="auto">
          <a:xfrm flipV="1">
            <a:off x="3503613" y="6546850"/>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26" name="Rectangle 144"/>
          <p:cNvSpPr>
            <a:spLocks noChangeArrowheads="1"/>
          </p:cNvSpPr>
          <p:nvPr/>
        </p:nvSpPr>
        <p:spPr bwMode="auto">
          <a:xfrm>
            <a:off x="3278188" y="6408738"/>
            <a:ext cx="660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LƯU ĐÀY</a:t>
            </a:r>
          </a:p>
        </p:txBody>
      </p:sp>
      <p:sp>
        <p:nvSpPr>
          <p:cNvPr id="17527" name="Rectangle 145"/>
          <p:cNvSpPr>
            <a:spLocks noChangeArrowheads="1"/>
          </p:cNvSpPr>
          <p:nvPr/>
        </p:nvSpPr>
        <p:spPr bwMode="auto">
          <a:xfrm>
            <a:off x="3322638" y="6392863"/>
            <a:ext cx="920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7528" name="Line 146"/>
          <p:cNvSpPr>
            <a:spLocks noChangeShapeType="1"/>
          </p:cNvSpPr>
          <p:nvPr/>
        </p:nvSpPr>
        <p:spPr bwMode="auto">
          <a:xfrm>
            <a:off x="3314700" y="689610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29" name="Line 147"/>
          <p:cNvSpPr>
            <a:spLocks noChangeShapeType="1"/>
          </p:cNvSpPr>
          <p:nvPr/>
        </p:nvSpPr>
        <p:spPr bwMode="auto">
          <a:xfrm>
            <a:off x="3316288" y="6719888"/>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30" name="Rectangle 148"/>
          <p:cNvSpPr>
            <a:spLocks noChangeArrowheads="1"/>
          </p:cNvSpPr>
          <p:nvPr/>
        </p:nvSpPr>
        <p:spPr bwMode="auto">
          <a:xfrm>
            <a:off x="3348038" y="7072313"/>
            <a:ext cx="914400" cy="2635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endParaRPr lang="en-US" sz="1100" b="1">
              <a:solidFill>
                <a:srgbClr val="000000"/>
              </a:solidFill>
              <a:latin typeface="Helvetica" charset="0"/>
            </a:endParaRPr>
          </a:p>
        </p:txBody>
      </p:sp>
      <p:sp>
        <p:nvSpPr>
          <p:cNvPr id="17531" name="Line 149"/>
          <p:cNvSpPr>
            <a:spLocks noChangeShapeType="1"/>
          </p:cNvSpPr>
          <p:nvPr/>
        </p:nvSpPr>
        <p:spPr bwMode="auto">
          <a:xfrm>
            <a:off x="3316288" y="726440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32" name="Line 150"/>
          <p:cNvSpPr>
            <a:spLocks noChangeShapeType="1"/>
          </p:cNvSpPr>
          <p:nvPr/>
        </p:nvSpPr>
        <p:spPr bwMode="auto">
          <a:xfrm flipV="1">
            <a:off x="3314700" y="7080250"/>
            <a:ext cx="9604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33" name="Text Box 151"/>
          <p:cNvSpPr txBox="1">
            <a:spLocks noChangeArrowheads="1"/>
          </p:cNvSpPr>
          <p:nvPr/>
        </p:nvSpPr>
        <p:spPr bwMode="auto">
          <a:xfrm>
            <a:off x="422275" y="1362075"/>
            <a:ext cx="68992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Times" charset="0"/>
              </a:rPr>
              <a:t>Đây là tờ giấy in hai mặt. Cắt dọc theo dấu chấm liên tục tạo thành những thẻ đọc nhanh nhỏ để bấm lỗ gắn vào phần nội dung của mỗi mục </a:t>
            </a:r>
            <a:r>
              <a:rPr lang="ja-JP" altLang="en-US" sz="1400" b="1">
                <a:latin typeface="Times" charset="0"/>
              </a:rPr>
              <a:t>“</a:t>
            </a:r>
            <a:r>
              <a:rPr lang="en-US" altLang="ja-JP" sz="1400" b="1">
                <a:latin typeface="Times" charset="0"/>
              </a:rPr>
              <a:t>Hồ Sơ Kinh Thánh</a:t>
            </a:r>
            <a:r>
              <a:rPr lang="ja-JP" altLang="en-US" sz="1400" b="1">
                <a:latin typeface="Times" charset="0"/>
              </a:rPr>
              <a:t>”</a:t>
            </a:r>
            <a:endParaRPr lang="en-US" sz="1400" b="1">
              <a:latin typeface="Times" charset="0"/>
            </a:endParaRPr>
          </a:p>
        </p:txBody>
      </p:sp>
      <p:sp>
        <p:nvSpPr>
          <p:cNvPr id="217240" name="Rectangle 152"/>
          <p:cNvSpPr>
            <a:spLocks noChangeArrowheads="1"/>
          </p:cNvSpPr>
          <p:nvPr/>
        </p:nvSpPr>
        <p:spPr bwMode="auto">
          <a:xfrm>
            <a:off x="2432050" y="822325"/>
            <a:ext cx="4448175" cy="560388"/>
          </a:xfrm>
          <a:prstGeom prst="rect">
            <a:avLst/>
          </a:prstGeom>
          <a:noFill/>
          <a:ln w="9525">
            <a:noFill/>
            <a:miter lim="800000"/>
            <a:headEnd/>
            <a:tailEnd/>
          </a:ln>
          <a:effectLst>
            <a:outerShdw dist="45791" dir="3378596" algn="ctr" rotWithShape="0">
              <a:srgbClr val="CCCCCC"/>
            </a:outerShdw>
          </a:effectLst>
        </p:spPr>
        <p:txBody>
          <a:bodyPr wrap="none" lIns="97027" tIns="48513" rIns="97027" bIns="48513">
            <a:spAutoFit/>
          </a:bodyPr>
          <a:lstStyle/>
          <a:p>
            <a:pPr defTabSz="969963">
              <a:defRPr/>
            </a:pPr>
            <a:r>
              <a:rPr lang="en-US" sz="3000" b="1" i="1" dirty="0">
                <a:latin typeface="Helvetica" pitchFamily="-128" charset="0"/>
                <a:ea typeface="+mn-ea"/>
                <a:cs typeface="+mn-cs"/>
              </a:rPr>
              <a:t>TQC THẺ ĐỌC NHANH </a:t>
            </a:r>
          </a:p>
        </p:txBody>
      </p:sp>
      <p:sp>
        <p:nvSpPr>
          <p:cNvPr id="16512" name="Text Box 153"/>
          <p:cNvSpPr txBox="1">
            <a:spLocks noChangeArrowheads="1"/>
          </p:cNvSpPr>
          <p:nvPr/>
        </p:nvSpPr>
        <p:spPr bwMode="auto">
          <a:xfrm>
            <a:off x="701675" y="8220075"/>
            <a:ext cx="6127750" cy="560388"/>
          </a:xfrm>
          <a:prstGeom prst="rect">
            <a:avLst/>
          </a:prstGeom>
          <a:noFill/>
          <a:ln w="9525">
            <a:noFill/>
            <a:miter lim="800000"/>
            <a:headEnd/>
            <a:tailEnd/>
          </a:ln>
        </p:spPr>
        <p:txBody>
          <a:bodyPr lIns="97027" tIns="48513" rIns="97027" bIns="48513">
            <a:spAutoFit/>
          </a:bodyPr>
          <a:lstStyle/>
          <a:p>
            <a:pPr algn="ctr" defTabSz="969963">
              <a:spcBef>
                <a:spcPct val="50000"/>
              </a:spcBef>
              <a:defRPr/>
            </a:pPr>
            <a:r>
              <a:rPr lang="en-US" sz="3000" i="1" dirty="0">
                <a:latin typeface="+mj-lt"/>
                <a:ea typeface="+mn-ea"/>
                <a:cs typeface="+mn-cs"/>
              </a:rPr>
              <a:t>MẶT CÂU HỎI</a:t>
            </a:r>
          </a:p>
        </p:txBody>
      </p:sp>
      <p:sp>
        <p:nvSpPr>
          <p:cNvPr id="17536" name="Rectangle 154"/>
          <p:cNvSpPr>
            <a:spLocks noChangeArrowheads="1"/>
          </p:cNvSpPr>
          <p:nvPr/>
        </p:nvSpPr>
        <p:spPr bwMode="auto">
          <a:xfrm>
            <a:off x="320675" y="2686050"/>
            <a:ext cx="6858000" cy="55356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37" name="Line 155"/>
          <p:cNvSpPr>
            <a:spLocks noChangeShapeType="1"/>
          </p:cNvSpPr>
          <p:nvPr/>
        </p:nvSpPr>
        <p:spPr bwMode="auto">
          <a:xfrm>
            <a:off x="1712913" y="2697163"/>
            <a:ext cx="0" cy="550227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38" name="Line 156"/>
          <p:cNvSpPr>
            <a:spLocks noChangeShapeType="1"/>
          </p:cNvSpPr>
          <p:nvPr/>
        </p:nvSpPr>
        <p:spPr bwMode="auto">
          <a:xfrm>
            <a:off x="3092450" y="2701925"/>
            <a:ext cx="0" cy="5522913"/>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39" name="Line 157"/>
          <p:cNvSpPr>
            <a:spLocks noChangeShapeType="1"/>
          </p:cNvSpPr>
          <p:nvPr/>
        </p:nvSpPr>
        <p:spPr bwMode="auto">
          <a:xfrm>
            <a:off x="4457700" y="2693988"/>
            <a:ext cx="0" cy="551815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40" name="Line 158"/>
          <p:cNvSpPr>
            <a:spLocks noChangeShapeType="1"/>
          </p:cNvSpPr>
          <p:nvPr/>
        </p:nvSpPr>
        <p:spPr bwMode="auto">
          <a:xfrm>
            <a:off x="5818188" y="2697163"/>
            <a:ext cx="0" cy="5541962"/>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41" name="Line 159"/>
          <p:cNvSpPr>
            <a:spLocks noChangeShapeType="1"/>
          </p:cNvSpPr>
          <p:nvPr/>
        </p:nvSpPr>
        <p:spPr bwMode="auto">
          <a:xfrm>
            <a:off x="338138" y="5454650"/>
            <a:ext cx="686593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42" name="Text Box 161"/>
          <p:cNvSpPr txBox="1">
            <a:spLocks noChangeArrowheads="1"/>
          </p:cNvSpPr>
          <p:nvPr/>
        </p:nvSpPr>
        <p:spPr bwMode="auto">
          <a:xfrm>
            <a:off x="304800" y="2784475"/>
            <a:ext cx="1404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7543" name="Text Box 162"/>
          <p:cNvSpPr txBox="1">
            <a:spLocks noChangeArrowheads="1"/>
          </p:cNvSpPr>
          <p:nvPr/>
        </p:nvSpPr>
        <p:spPr bwMode="auto">
          <a:xfrm>
            <a:off x="1644650" y="2784475"/>
            <a:ext cx="1404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7544" name="Text Box 163"/>
          <p:cNvSpPr txBox="1">
            <a:spLocks noChangeArrowheads="1"/>
          </p:cNvSpPr>
          <p:nvPr/>
        </p:nvSpPr>
        <p:spPr bwMode="auto">
          <a:xfrm>
            <a:off x="3062288" y="2784475"/>
            <a:ext cx="1404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7545" name="Text Box 164"/>
          <p:cNvSpPr txBox="1">
            <a:spLocks noChangeArrowheads="1"/>
          </p:cNvSpPr>
          <p:nvPr/>
        </p:nvSpPr>
        <p:spPr bwMode="auto">
          <a:xfrm>
            <a:off x="4425950" y="2784475"/>
            <a:ext cx="14065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7546" name="Text Box 165"/>
          <p:cNvSpPr txBox="1">
            <a:spLocks noChangeArrowheads="1"/>
          </p:cNvSpPr>
          <p:nvPr/>
        </p:nvSpPr>
        <p:spPr bwMode="auto">
          <a:xfrm>
            <a:off x="5808663" y="2784475"/>
            <a:ext cx="1404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7547" name="Text Box 167"/>
          <p:cNvSpPr txBox="1">
            <a:spLocks noChangeArrowheads="1"/>
          </p:cNvSpPr>
          <p:nvPr/>
        </p:nvSpPr>
        <p:spPr bwMode="auto">
          <a:xfrm>
            <a:off x="334963" y="5554663"/>
            <a:ext cx="14065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7548" name="Text Box 168"/>
          <p:cNvSpPr txBox="1">
            <a:spLocks noChangeArrowheads="1"/>
          </p:cNvSpPr>
          <p:nvPr/>
        </p:nvSpPr>
        <p:spPr bwMode="auto">
          <a:xfrm>
            <a:off x="1731963" y="5561013"/>
            <a:ext cx="14065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7549" name="Text Box 169"/>
          <p:cNvSpPr txBox="1">
            <a:spLocks noChangeArrowheads="1"/>
          </p:cNvSpPr>
          <p:nvPr/>
        </p:nvSpPr>
        <p:spPr bwMode="auto">
          <a:xfrm>
            <a:off x="3073400" y="5554663"/>
            <a:ext cx="14049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7550" name="Text Box 170"/>
          <p:cNvSpPr txBox="1">
            <a:spLocks noChangeArrowheads="1"/>
          </p:cNvSpPr>
          <p:nvPr/>
        </p:nvSpPr>
        <p:spPr bwMode="auto">
          <a:xfrm>
            <a:off x="4451350" y="5554663"/>
            <a:ext cx="14049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7551" name="Text Box 171"/>
          <p:cNvSpPr txBox="1">
            <a:spLocks noChangeArrowheads="1"/>
          </p:cNvSpPr>
          <p:nvPr/>
        </p:nvSpPr>
        <p:spPr bwMode="auto">
          <a:xfrm>
            <a:off x="5838825" y="5551488"/>
            <a:ext cx="14065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grpSp>
        <p:nvGrpSpPr>
          <p:cNvPr id="17552" name="Group 176"/>
          <p:cNvGrpSpPr>
            <a:grpSpLocks/>
          </p:cNvGrpSpPr>
          <p:nvPr/>
        </p:nvGrpSpPr>
        <p:grpSpPr bwMode="auto">
          <a:xfrm>
            <a:off x="1443038" y="5197475"/>
            <a:ext cx="1712912" cy="307975"/>
            <a:chOff x="331" y="2829"/>
            <a:chExt cx="981" cy="188"/>
          </a:xfrm>
        </p:grpSpPr>
        <p:sp>
          <p:nvSpPr>
            <p:cNvPr id="17582" name="Text Box 177"/>
            <p:cNvSpPr txBox="1">
              <a:spLocks noChangeArrowheads="1"/>
            </p:cNvSpPr>
            <p:nvPr/>
          </p:nvSpPr>
          <p:spPr bwMode="auto">
            <a:xfrm>
              <a:off x="331" y="2829"/>
              <a:ext cx="98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a:latin typeface="Kosher-Normal" charset="0"/>
                </a:rPr>
                <a:t>Kinh Thánh…Căn bản là</a:t>
              </a:r>
            </a:p>
          </p:txBody>
        </p:sp>
        <p:sp>
          <p:nvSpPr>
            <p:cNvPr id="17583" name="Text Box 178"/>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3" name="Group 179"/>
          <p:cNvGrpSpPr>
            <a:grpSpLocks/>
          </p:cNvGrpSpPr>
          <p:nvPr/>
        </p:nvGrpSpPr>
        <p:grpSpPr bwMode="auto">
          <a:xfrm>
            <a:off x="2840038" y="5200650"/>
            <a:ext cx="1712912" cy="307975"/>
            <a:chOff x="331" y="2829"/>
            <a:chExt cx="981" cy="188"/>
          </a:xfrm>
        </p:grpSpPr>
        <p:sp>
          <p:nvSpPr>
            <p:cNvPr id="17580" name="Text Box 180"/>
            <p:cNvSpPr txBox="1">
              <a:spLocks noChangeArrowheads="1"/>
            </p:cNvSpPr>
            <p:nvPr/>
          </p:nvSpPr>
          <p:spPr bwMode="auto">
            <a:xfrm>
              <a:off x="331" y="2829"/>
              <a:ext cx="98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a:latin typeface="Kosher-Normal" charset="0"/>
                </a:rPr>
                <a:t>Kinh Thánh…Căn bản là</a:t>
              </a:r>
            </a:p>
          </p:txBody>
        </p:sp>
        <p:sp>
          <p:nvSpPr>
            <p:cNvPr id="17581" name="Text Box 181"/>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4" name="Group 182"/>
          <p:cNvGrpSpPr>
            <a:grpSpLocks/>
          </p:cNvGrpSpPr>
          <p:nvPr/>
        </p:nvGrpSpPr>
        <p:grpSpPr bwMode="auto">
          <a:xfrm>
            <a:off x="4192588" y="5197475"/>
            <a:ext cx="1712912" cy="307975"/>
            <a:chOff x="331" y="2829"/>
            <a:chExt cx="981" cy="188"/>
          </a:xfrm>
        </p:grpSpPr>
        <p:sp>
          <p:nvSpPr>
            <p:cNvPr id="17578" name="Text Box 183"/>
            <p:cNvSpPr txBox="1">
              <a:spLocks noChangeArrowheads="1"/>
            </p:cNvSpPr>
            <p:nvPr/>
          </p:nvSpPr>
          <p:spPr bwMode="auto">
            <a:xfrm>
              <a:off x="331" y="2829"/>
              <a:ext cx="98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a:latin typeface="Kosher-Normal" charset="0"/>
                </a:rPr>
                <a:t>Kinh Thánh…Căn bản là</a:t>
              </a:r>
            </a:p>
          </p:txBody>
        </p:sp>
        <p:sp>
          <p:nvSpPr>
            <p:cNvPr id="17579" name="Text Box 184"/>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5" name="Group 185"/>
          <p:cNvGrpSpPr>
            <a:grpSpLocks/>
          </p:cNvGrpSpPr>
          <p:nvPr/>
        </p:nvGrpSpPr>
        <p:grpSpPr bwMode="auto">
          <a:xfrm>
            <a:off x="5541963" y="5197475"/>
            <a:ext cx="1712912" cy="307975"/>
            <a:chOff x="331" y="2829"/>
            <a:chExt cx="981" cy="188"/>
          </a:xfrm>
        </p:grpSpPr>
        <p:sp>
          <p:nvSpPr>
            <p:cNvPr id="17576" name="Text Box 186"/>
            <p:cNvSpPr txBox="1">
              <a:spLocks noChangeArrowheads="1"/>
            </p:cNvSpPr>
            <p:nvPr/>
          </p:nvSpPr>
          <p:spPr bwMode="auto">
            <a:xfrm>
              <a:off x="331" y="2829"/>
              <a:ext cx="98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a:latin typeface="Kosher-Normal" charset="0"/>
                </a:rPr>
                <a:t>Kinh Thánh…Căn bản là</a:t>
              </a:r>
            </a:p>
          </p:txBody>
        </p:sp>
        <p:sp>
          <p:nvSpPr>
            <p:cNvPr id="17577" name="Text Box 187"/>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6" name="Group 189"/>
          <p:cNvGrpSpPr>
            <a:grpSpLocks/>
          </p:cNvGrpSpPr>
          <p:nvPr/>
        </p:nvGrpSpPr>
        <p:grpSpPr bwMode="auto">
          <a:xfrm>
            <a:off x="79375" y="7974013"/>
            <a:ext cx="1712913" cy="307975"/>
            <a:chOff x="331" y="2829"/>
            <a:chExt cx="981" cy="188"/>
          </a:xfrm>
        </p:grpSpPr>
        <p:sp>
          <p:nvSpPr>
            <p:cNvPr id="17574" name="Text Box 190"/>
            <p:cNvSpPr txBox="1">
              <a:spLocks noChangeArrowheads="1"/>
            </p:cNvSpPr>
            <p:nvPr/>
          </p:nvSpPr>
          <p:spPr bwMode="auto">
            <a:xfrm>
              <a:off x="331" y="2829"/>
              <a:ext cx="98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a:latin typeface="Kosher-Normal" charset="0"/>
                </a:rPr>
                <a:t>Kinh Thánh…Căn bản là</a:t>
              </a:r>
            </a:p>
          </p:txBody>
        </p:sp>
        <p:sp>
          <p:nvSpPr>
            <p:cNvPr id="17575" name="Text Box 191"/>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7" name="Group 192"/>
          <p:cNvGrpSpPr>
            <a:grpSpLocks/>
          </p:cNvGrpSpPr>
          <p:nvPr/>
        </p:nvGrpSpPr>
        <p:grpSpPr bwMode="auto">
          <a:xfrm>
            <a:off x="1430338" y="7970838"/>
            <a:ext cx="1712912" cy="307975"/>
            <a:chOff x="331" y="2829"/>
            <a:chExt cx="981" cy="188"/>
          </a:xfrm>
        </p:grpSpPr>
        <p:sp>
          <p:nvSpPr>
            <p:cNvPr id="17572" name="Text Box 193"/>
            <p:cNvSpPr txBox="1">
              <a:spLocks noChangeArrowheads="1"/>
            </p:cNvSpPr>
            <p:nvPr/>
          </p:nvSpPr>
          <p:spPr bwMode="auto">
            <a:xfrm>
              <a:off x="331" y="2829"/>
              <a:ext cx="98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a:latin typeface="Kosher-Normal" charset="0"/>
                </a:rPr>
                <a:t>Kinh Thánh…Căn bản là</a:t>
              </a:r>
            </a:p>
          </p:txBody>
        </p:sp>
        <p:sp>
          <p:nvSpPr>
            <p:cNvPr id="17573" name="Text Box 194"/>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8" name="Group 195"/>
          <p:cNvGrpSpPr>
            <a:grpSpLocks/>
          </p:cNvGrpSpPr>
          <p:nvPr/>
        </p:nvGrpSpPr>
        <p:grpSpPr bwMode="auto">
          <a:xfrm>
            <a:off x="2827338" y="7974013"/>
            <a:ext cx="1712912" cy="307975"/>
            <a:chOff x="331" y="2829"/>
            <a:chExt cx="981" cy="188"/>
          </a:xfrm>
        </p:grpSpPr>
        <p:sp>
          <p:nvSpPr>
            <p:cNvPr id="17570" name="Text Box 196"/>
            <p:cNvSpPr txBox="1">
              <a:spLocks noChangeArrowheads="1"/>
            </p:cNvSpPr>
            <p:nvPr/>
          </p:nvSpPr>
          <p:spPr bwMode="auto">
            <a:xfrm>
              <a:off x="331" y="2829"/>
              <a:ext cx="98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a:latin typeface="Kosher-Normal" charset="0"/>
                </a:rPr>
                <a:t>Kinh Thánh…Căn bản là</a:t>
              </a:r>
            </a:p>
          </p:txBody>
        </p:sp>
        <p:sp>
          <p:nvSpPr>
            <p:cNvPr id="17571" name="Text Box 197"/>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59" name="Group 198"/>
          <p:cNvGrpSpPr>
            <a:grpSpLocks/>
          </p:cNvGrpSpPr>
          <p:nvPr/>
        </p:nvGrpSpPr>
        <p:grpSpPr bwMode="auto">
          <a:xfrm>
            <a:off x="4179888" y="7970838"/>
            <a:ext cx="1712912" cy="307975"/>
            <a:chOff x="331" y="2829"/>
            <a:chExt cx="981" cy="188"/>
          </a:xfrm>
        </p:grpSpPr>
        <p:sp>
          <p:nvSpPr>
            <p:cNvPr id="17568" name="Text Box 199"/>
            <p:cNvSpPr txBox="1">
              <a:spLocks noChangeArrowheads="1"/>
            </p:cNvSpPr>
            <p:nvPr/>
          </p:nvSpPr>
          <p:spPr bwMode="auto">
            <a:xfrm>
              <a:off x="331" y="2829"/>
              <a:ext cx="98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a:latin typeface="Kosher-Normal" charset="0"/>
                </a:rPr>
                <a:t>Kinh Thánh…Căn bản là</a:t>
              </a:r>
            </a:p>
          </p:txBody>
        </p:sp>
        <p:sp>
          <p:nvSpPr>
            <p:cNvPr id="17569" name="Text Box 200"/>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grpSp>
        <p:nvGrpSpPr>
          <p:cNvPr id="17560" name="Group 201"/>
          <p:cNvGrpSpPr>
            <a:grpSpLocks/>
          </p:cNvGrpSpPr>
          <p:nvPr/>
        </p:nvGrpSpPr>
        <p:grpSpPr bwMode="auto">
          <a:xfrm>
            <a:off x="5529263" y="7970838"/>
            <a:ext cx="1712912" cy="307975"/>
            <a:chOff x="331" y="2829"/>
            <a:chExt cx="981" cy="188"/>
          </a:xfrm>
        </p:grpSpPr>
        <p:sp>
          <p:nvSpPr>
            <p:cNvPr id="17566" name="Text Box 202"/>
            <p:cNvSpPr txBox="1">
              <a:spLocks noChangeArrowheads="1"/>
            </p:cNvSpPr>
            <p:nvPr/>
          </p:nvSpPr>
          <p:spPr bwMode="auto">
            <a:xfrm>
              <a:off x="331" y="2829"/>
              <a:ext cx="98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a:latin typeface="Kosher-Normal" charset="0"/>
                </a:rPr>
                <a:t>Kinh Thánh…Căn bản là</a:t>
              </a:r>
            </a:p>
          </p:txBody>
        </p:sp>
        <p:sp>
          <p:nvSpPr>
            <p:cNvPr id="17567" name="Text Box 203"/>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sp>
        <p:nvSpPr>
          <p:cNvPr id="17561" name="Line 204"/>
          <p:cNvSpPr>
            <a:spLocks noChangeShapeType="1"/>
          </p:cNvSpPr>
          <p:nvPr/>
        </p:nvSpPr>
        <p:spPr bwMode="auto">
          <a:xfrm>
            <a:off x="1268413" y="2378075"/>
            <a:ext cx="4927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62" name="Text Box 212"/>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09</a:t>
            </a:r>
          </a:p>
        </p:txBody>
      </p:sp>
      <p:grpSp>
        <p:nvGrpSpPr>
          <p:cNvPr id="17563" name="Group 217"/>
          <p:cNvGrpSpPr>
            <a:grpSpLocks/>
          </p:cNvGrpSpPr>
          <p:nvPr/>
        </p:nvGrpSpPr>
        <p:grpSpPr bwMode="auto">
          <a:xfrm>
            <a:off x="96838" y="5184775"/>
            <a:ext cx="1712912" cy="307975"/>
            <a:chOff x="331" y="2829"/>
            <a:chExt cx="981" cy="188"/>
          </a:xfrm>
        </p:grpSpPr>
        <p:sp>
          <p:nvSpPr>
            <p:cNvPr id="17564" name="Text Box 218"/>
            <p:cNvSpPr txBox="1">
              <a:spLocks noChangeArrowheads="1"/>
            </p:cNvSpPr>
            <p:nvPr/>
          </p:nvSpPr>
          <p:spPr bwMode="auto">
            <a:xfrm>
              <a:off x="331" y="2829"/>
              <a:ext cx="98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700">
                  <a:latin typeface="Kosher-Normal" charset="0"/>
                </a:rPr>
                <a:t>Kinh Thánh…Căn bản là</a:t>
              </a:r>
            </a:p>
          </p:txBody>
        </p:sp>
        <p:sp>
          <p:nvSpPr>
            <p:cNvPr id="17565" name="Text Box 219"/>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aseline="30000">
                  <a:latin typeface="Kosher-Normal" charset="0"/>
                </a:rPr>
                <a:t>®</a:t>
              </a:r>
              <a:endParaRPr lang="en-US" sz="1100">
                <a:latin typeface="Kosher-Normal"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4" name="Rectangle 3"/>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5" name="Line 4"/>
          <p:cNvSpPr>
            <a:spLocks noChangeShapeType="1"/>
          </p:cNvSpPr>
          <p:nvPr/>
        </p:nvSpPr>
        <p:spPr bwMode="auto">
          <a:xfrm>
            <a:off x="4846638" y="1493838"/>
            <a:ext cx="809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18436" name="Rectangle 5"/>
          <p:cNvSpPr>
            <a:spLocks noChangeArrowheads="1"/>
          </p:cNvSpPr>
          <p:nvPr/>
        </p:nvSpPr>
        <p:spPr bwMode="auto">
          <a:xfrm>
            <a:off x="2279650" y="20638"/>
            <a:ext cx="35829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7" name="Rectangle 6"/>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8" name="Rectangle 7"/>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8120" name="Rectangle 8"/>
          <p:cNvSpPr>
            <a:spLocks noChangeArrowheads="1"/>
          </p:cNvSpPr>
          <p:nvPr/>
        </p:nvSpPr>
        <p:spPr bwMode="auto">
          <a:xfrm>
            <a:off x="2266950" y="2811463"/>
            <a:ext cx="76200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1500 B.C.</a:t>
            </a:r>
          </a:p>
        </p:txBody>
      </p:sp>
      <p:sp>
        <p:nvSpPr>
          <p:cNvPr id="18440" name="Text Box 9"/>
          <p:cNvSpPr txBox="1">
            <a:spLocks noChangeArrowheads="1"/>
          </p:cNvSpPr>
          <p:nvPr/>
        </p:nvSpPr>
        <p:spPr bwMode="auto">
          <a:xfrm>
            <a:off x="7172325" y="88900"/>
            <a:ext cx="2682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027" tIns="48513" rIns="97027" bIns="48513" anchor="ctr">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a:solidFill>
                  <a:srgbClr val="FFA27C"/>
                </a:solidFill>
                <a:latin typeface="B VAG Rounded Bold" charset="0"/>
              </a:rPr>
              <a:t> </a:t>
            </a:r>
          </a:p>
        </p:txBody>
      </p:sp>
      <p:sp>
        <p:nvSpPr>
          <p:cNvPr id="218122" name="Rectangle 10"/>
          <p:cNvSpPr>
            <a:spLocks noChangeArrowheads="1"/>
          </p:cNvSpPr>
          <p:nvPr/>
        </p:nvSpPr>
        <p:spPr bwMode="auto">
          <a:xfrm>
            <a:off x="3654425" y="2801938"/>
            <a:ext cx="76200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2000 B.C.</a:t>
            </a:r>
          </a:p>
        </p:txBody>
      </p:sp>
      <p:sp>
        <p:nvSpPr>
          <p:cNvPr id="218123" name="Rectangle 11"/>
          <p:cNvSpPr>
            <a:spLocks noChangeArrowheads="1"/>
          </p:cNvSpPr>
          <p:nvPr/>
        </p:nvSpPr>
        <p:spPr bwMode="auto">
          <a:xfrm>
            <a:off x="5037138" y="2803525"/>
            <a:ext cx="76200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2000 B.C.</a:t>
            </a:r>
          </a:p>
        </p:txBody>
      </p:sp>
      <p:sp>
        <p:nvSpPr>
          <p:cNvPr id="218124" name="Rectangle 12"/>
          <p:cNvSpPr>
            <a:spLocks noChangeArrowheads="1"/>
          </p:cNvSpPr>
          <p:nvPr/>
        </p:nvSpPr>
        <p:spPr bwMode="auto">
          <a:xfrm>
            <a:off x="5943600" y="2954338"/>
            <a:ext cx="887413" cy="461962"/>
          </a:xfrm>
          <a:prstGeom prst="rect">
            <a:avLst/>
          </a:prstGeom>
          <a:noFill/>
          <a:ln w="12700">
            <a:noFill/>
            <a:miter lim="800000"/>
            <a:headEnd/>
            <a:tailEnd/>
          </a:ln>
          <a:effectLst>
            <a:outerShdw dist="35921" dir="2700000" algn="ctr" rotWithShape="0">
              <a:schemeClr val="bg1"/>
            </a:outerShdw>
          </a:effectLst>
        </p:spPr>
        <p:txBody>
          <a:bodyPr lIns="96016" tIns="47166" rIns="96016" bIns="47166">
            <a:spAutoFit/>
          </a:bodyPr>
          <a:lstStyle/>
          <a:p>
            <a:pPr algn="ctr" defTabSz="969963">
              <a:defRPr/>
            </a:pPr>
            <a:r>
              <a:rPr lang="en-US" sz="800" b="1">
                <a:latin typeface="Helvetica" pitchFamily="-128" charset="0"/>
                <a:ea typeface="+mn-ea"/>
                <a:cs typeface="+mn-cs"/>
              </a:rPr>
              <a:t>ALL TIME                  PRE-  ABRAHAM </a:t>
            </a:r>
          </a:p>
        </p:txBody>
      </p:sp>
      <p:sp>
        <p:nvSpPr>
          <p:cNvPr id="218125" name="Rectangle 13"/>
          <p:cNvSpPr>
            <a:spLocks noChangeArrowheads="1"/>
          </p:cNvSpPr>
          <p:nvPr/>
        </p:nvSpPr>
        <p:spPr bwMode="auto">
          <a:xfrm>
            <a:off x="549275" y="5734050"/>
            <a:ext cx="858838" cy="403225"/>
          </a:xfrm>
          <a:prstGeom prst="rect">
            <a:avLst/>
          </a:prstGeom>
          <a:noFill/>
          <a:ln w="12700">
            <a:noFill/>
            <a:miter lim="800000"/>
            <a:headEnd/>
            <a:tailEnd/>
          </a:ln>
          <a:effectLst>
            <a:outerShdw dist="35921" dir="2700000" algn="ctr" rotWithShape="0">
              <a:schemeClr val="bg1"/>
            </a:outerShdw>
          </a:effectLst>
        </p:spPr>
        <p:txBody>
          <a:bodyPr lIns="96016" tIns="47166" rIns="96016" bIns="47166">
            <a:spAutoFit/>
          </a:bodyPr>
          <a:lstStyle/>
          <a:p>
            <a:pPr algn="ctr" defTabSz="969963">
              <a:defRPr/>
            </a:pPr>
            <a:r>
              <a:rPr lang="en-US" sz="1000" b="1" dirty="0">
                <a:latin typeface="Helvetica" pitchFamily="-128" charset="0"/>
                <a:ea typeface="+mn-ea"/>
                <a:cs typeface="+mn-cs"/>
              </a:rPr>
              <a:t>THẾ KỶ THỨ NHẤT</a:t>
            </a:r>
          </a:p>
        </p:txBody>
      </p:sp>
      <p:sp>
        <p:nvSpPr>
          <p:cNvPr id="218126" name="Rectangle 14"/>
          <p:cNvSpPr>
            <a:spLocks noChangeArrowheads="1"/>
          </p:cNvSpPr>
          <p:nvPr/>
        </p:nvSpPr>
        <p:spPr bwMode="auto">
          <a:xfrm>
            <a:off x="2303463" y="5584825"/>
            <a:ext cx="69215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500 B.C.</a:t>
            </a:r>
          </a:p>
        </p:txBody>
      </p:sp>
      <p:sp>
        <p:nvSpPr>
          <p:cNvPr id="218127" name="Rectangle 15"/>
          <p:cNvSpPr>
            <a:spLocks noChangeArrowheads="1"/>
          </p:cNvSpPr>
          <p:nvPr/>
        </p:nvSpPr>
        <p:spPr bwMode="auto">
          <a:xfrm>
            <a:off x="3692525" y="5586413"/>
            <a:ext cx="69215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500 B.C.</a:t>
            </a:r>
          </a:p>
        </p:txBody>
      </p:sp>
      <p:sp>
        <p:nvSpPr>
          <p:cNvPr id="218128" name="Rectangle 16"/>
          <p:cNvSpPr>
            <a:spLocks noChangeArrowheads="1"/>
          </p:cNvSpPr>
          <p:nvPr/>
        </p:nvSpPr>
        <p:spPr bwMode="auto">
          <a:xfrm>
            <a:off x="5032375" y="5592763"/>
            <a:ext cx="76200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1000 B.C.</a:t>
            </a:r>
          </a:p>
        </p:txBody>
      </p:sp>
      <p:sp>
        <p:nvSpPr>
          <p:cNvPr id="218129" name="Rectangle 17"/>
          <p:cNvSpPr>
            <a:spLocks noChangeArrowheads="1"/>
          </p:cNvSpPr>
          <p:nvPr/>
        </p:nvSpPr>
        <p:spPr bwMode="auto">
          <a:xfrm>
            <a:off x="6388100" y="5597525"/>
            <a:ext cx="76200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1000 B.C.</a:t>
            </a:r>
          </a:p>
        </p:txBody>
      </p:sp>
      <p:sp>
        <p:nvSpPr>
          <p:cNvPr id="218130" name="Rectangle 18"/>
          <p:cNvSpPr>
            <a:spLocks noChangeArrowheads="1"/>
          </p:cNvSpPr>
          <p:nvPr/>
        </p:nvSpPr>
        <p:spPr bwMode="auto">
          <a:xfrm>
            <a:off x="936625" y="2811463"/>
            <a:ext cx="762000" cy="247650"/>
          </a:xfrm>
          <a:prstGeom prst="rect">
            <a:avLst/>
          </a:prstGeom>
          <a:noFill/>
          <a:ln w="12700">
            <a:noFill/>
            <a:miter lim="800000"/>
            <a:headEnd/>
            <a:tailEnd/>
          </a:ln>
          <a:effectLst>
            <a:outerShdw dist="35921" dir="2700000" algn="ctr" rotWithShape="0">
              <a:schemeClr val="bg1"/>
            </a:outerShdw>
          </a:effectLst>
        </p:spPr>
        <p:txBody>
          <a:bodyPr wrap="none" lIns="96016" tIns="47166" rIns="96016" bIns="47166">
            <a:spAutoFit/>
          </a:bodyPr>
          <a:lstStyle/>
          <a:p>
            <a:pPr defTabSz="969963">
              <a:defRPr/>
            </a:pPr>
            <a:r>
              <a:rPr lang="en-US" sz="1000" b="1">
                <a:latin typeface="Helvetica" pitchFamily="-128" charset="0"/>
                <a:ea typeface="+mn-ea"/>
                <a:cs typeface="+mn-cs"/>
              </a:rPr>
              <a:t>1500 B.C.</a:t>
            </a:r>
          </a:p>
        </p:txBody>
      </p:sp>
      <p:sp>
        <p:nvSpPr>
          <p:cNvPr id="18450" name="Rectangle 19"/>
          <p:cNvSpPr>
            <a:spLocks noChangeArrowheads="1"/>
          </p:cNvSpPr>
          <p:nvPr/>
        </p:nvSpPr>
        <p:spPr bwMode="auto">
          <a:xfrm>
            <a:off x="1917700" y="6045200"/>
            <a:ext cx="920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8451" name="AutoShape 20"/>
          <p:cNvSpPr>
            <a:spLocks noChangeArrowheads="1"/>
          </p:cNvSpPr>
          <p:nvPr/>
        </p:nvSpPr>
        <p:spPr bwMode="auto">
          <a:xfrm>
            <a:off x="5970588" y="3400425"/>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452" name="Rectangle 21"/>
          <p:cNvSpPr>
            <a:spLocks noChangeArrowheads="1"/>
          </p:cNvSpPr>
          <p:nvPr/>
        </p:nvSpPr>
        <p:spPr bwMode="auto">
          <a:xfrm>
            <a:off x="5969000" y="3538538"/>
            <a:ext cx="1047750" cy="13382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453" name="Line 22"/>
          <p:cNvSpPr>
            <a:spLocks noChangeShapeType="1"/>
          </p:cNvSpPr>
          <p:nvPr/>
        </p:nvSpPr>
        <p:spPr bwMode="auto">
          <a:xfrm flipV="1">
            <a:off x="5995988" y="3532188"/>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4" name="Line 23"/>
          <p:cNvSpPr>
            <a:spLocks noChangeShapeType="1"/>
          </p:cNvSpPr>
          <p:nvPr/>
        </p:nvSpPr>
        <p:spPr bwMode="auto">
          <a:xfrm flipV="1">
            <a:off x="6202363" y="3529013"/>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5" name="Line 24"/>
          <p:cNvSpPr>
            <a:spLocks noChangeShapeType="1"/>
          </p:cNvSpPr>
          <p:nvPr/>
        </p:nvSpPr>
        <p:spPr bwMode="auto">
          <a:xfrm>
            <a:off x="6013450" y="4789488"/>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6" name="Line 25"/>
          <p:cNvSpPr>
            <a:spLocks noChangeShapeType="1"/>
          </p:cNvSpPr>
          <p:nvPr/>
        </p:nvSpPr>
        <p:spPr bwMode="auto">
          <a:xfrm>
            <a:off x="6011863" y="388620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7" name="Line 26"/>
          <p:cNvSpPr>
            <a:spLocks noChangeShapeType="1"/>
          </p:cNvSpPr>
          <p:nvPr/>
        </p:nvSpPr>
        <p:spPr bwMode="auto">
          <a:xfrm>
            <a:off x="6013450" y="4606925"/>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8" name="Line 27"/>
          <p:cNvSpPr>
            <a:spLocks noChangeShapeType="1"/>
          </p:cNvSpPr>
          <p:nvPr/>
        </p:nvSpPr>
        <p:spPr bwMode="auto">
          <a:xfrm>
            <a:off x="6013450" y="425291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9" name="Line 28"/>
          <p:cNvSpPr>
            <a:spLocks noChangeShapeType="1"/>
          </p:cNvSpPr>
          <p:nvPr/>
        </p:nvSpPr>
        <p:spPr bwMode="auto">
          <a:xfrm flipV="1">
            <a:off x="6011863" y="442277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60" name="Line 29"/>
          <p:cNvSpPr>
            <a:spLocks noChangeShapeType="1"/>
          </p:cNvSpPr>
          <p:nvPr/>
        </p:nvSpPr>
        <p:spPr bwMode="auto">
          <a:xfrm flipV="1">
            <a:off x="6011863" y="4068763"/>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61" name="Line 30"/>
          <p:cNvSpPr>
            <a:spLocks noChangeShapeType="1"/>
          </p:cNvSpPr>
          <p:nvPr/>
        </p:nvSpPr>
        <p:spPr bwMode="auto">
          <a:xfrm>
            <a:off x="6011863" y="370840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62" name="Text Box 31"/>
          <p:cNvSpPr txBox="1">
            <a:spLocks noChangeArrowheads="1"/>
          </p:cNvSpPr>
          <p:nvPr/>
        </p:nvSpPr>
        <p:spPr bwMode="auto">
          <a:xfrm>
            <a:off x="5842000" y="3386138"/>
            <a:ext cx="10953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solidFill>
                  <a:srgbClr val="000000"/>
                </a:solidFill>
                <a:latin typeface="Arial" charset="0"/>
              </a:rPr>
              <a:t>CREATION</a:t>
            </a:r>
          </a:p>
        </p:txBody>
      </p:sp>
      <p:sp>
        <p:nvSpPr>
          <p:cNvPr id="18463" name="Rectangle 32"/>
          <p:cNvSpPr>
            <a:spLocks noChangeArrowheads="1"/>
          </p:cNvSpPr>
          <p:nvPr/>
        </p:nvSpPr>
        <p:spPr bwMode="auto">
          <a:xfrm>
            <a:off x="5983288" y="3706813"/>
            <a:ext cx="1096962"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Tội lỗi đầu tiên</a:t>
            </a:r>
          </a:p>
        </p:txBody>
      </p:sp>
      <p:sp>
        <p:nvSpPr>
          <p:cNvPr id="18464" name="Rectangle 33"/>
          <p:cNvSpPr>
            <a:spLocks noChangeArrowheads="1"/>
          </p:cNvSpPr>
          <p:nvPr/>
        </p:nvSpPr>
        <p:spPr bwMode="auto">
          <a:xfrm>
            <a:off x="5937250" y="4052888"/>
            <a:ext cx="1230313"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Gia đình đầu tiên</a:t>
            </a:r>
          </a:p>
        </p:txBody>
      </p:sp>
      <p:sp>
        <p:nvSpPr>
          <p:cNvPr id="18465" name="Rectangle 34"/>
          <p:cNvSpPr>
            <a:spLocks noChangeArrowheads="1"/>
          </p:cNvSpPr>
          <p:nvPr/>
        </p:nvSpPr>
        <p:spPr bwMode="auto">
          <a:xfrm>
            <a:off x="5942013" y="4419600"/>
            <a:ext cx="10128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Lụt/Cầu vồng</a:t>
            </a:r>
          </a:p>
        </p:txBody>
      </p:sp>
      <p:sp>
        <p:nvSpPr>
          <p:cNvPr id="18466" name="Rectangle 35"/>
          <p:cNvSpPr>
            <a:spLocks noChangeArrowheads="1"/>
          </p:cNvSpPr>
          <p:nvPr/>
        </p:nvSpPr>
        <p:spPr bwMode="auto">
          <a:xfrm>
            <a:off x="5953125" y="3889375"/>
            <a:ext cx="125253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Phúc âm đầu tiên</a:t>
            </a:r>
          </a:p>
        </p:txBody>
      </p:sp>
      <p:sp>
        <p:nvSpPr>
          <p:cNvPr id="18467" name="Rectangle 36"/>
          <p:cNvSpPr>
            <a:spLocks noChangeArrowheads="1"/>
          </p:cNvSpPr>
          <p:nvPr/>
        </p:nvSpPr>
        <p:spPr bwMode="auto">
          <a:xfrm>
            <a:off x="5956300" y="4217988"/>
            <a:ext cx="15875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Tội giết người đầu tiên</a:t>
            </a:r>
          </a:p>
        </p:txBody>
      </p:sp>
      <p:sp>
        <p:nvSpPr>
          <p:cNvPr id="18468" name="Rectangle 37"/>
          <p:cNvSpPr>
            <a:spLocks noChangeArrowheads="1"/>
          </p:cNvSpPr>
          <p:nvPr/>
        </p:nvSpPr>
        <p:spPr bwMode="auto">
          <a:xfrm>
            <a:off x="6210300" y="4614863"/>
            <a:ext cx="500063"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Tháp</a:t>
            </a:r>
          </a:p>
        </p:txBody>
      </p:sp>
      <p:sp>
        <p:nvSpPr>
          <p:cNvPr id="18469" name="Rectangle 38"/>
          <p:cNvSpPr>
            <a:spLocks noChangeArrowheads="1"/>
          </p:cNvSpPr>
          <p:nvPr/>
        </p:nvSpPr>
        <p:spPr bwMode="auto">
          <a:xfrm>
            <a:off x="5868988" y="3540125"/>
            <a:ext cx="139223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a:r>
              <a:rPr lang="en-US" sz="1000" b="1">
                <a:solidFill>
                  <a:srgbClr val="000000"/>
                </a:solidFill>
                <a:latin typeface="Helvetica" charset="0"/>
              </a:rPr>
              <a:t>Nam&amp;Nữ đầu tiên</a:t>
            </a:r>
          </a:p>
        </p:txBody>
      </p:sp>
      <p:sp>
        <p:nvSpPr>
          <p:cNvPr id="18470" name="AutoShape 39"/>
          <p:cNvSpPr>
            <a:spLocks noChangeArrowheads="1"/>
          </p:cNvSpPr>
          <p:nvPr/>
        </p:nvSpPr>
        <p:spPr bwMode="auto">
          <a:xfrm>
            <a:off x="4605338" y="3886200"/>
            <a:ext cx="765175" cy="931863"/>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pic>
        <p:nvPicPr>
          <p:cNvPr id="18471" name="Picture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613" y="3228975"/>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72" name="Rectangle 41"/>
          <p:cNvSpPr>
            <a:spLocks noChangeArrowheads="1"/>
          </p:cNvSpPr>
          <p:nvPr/>
        </p:nvSpPr>
        <p:spPr bwMode="auto">
          <a:xfrm>
            <a:off x="4883150" y="3365500"/>
            <a:ext cx="231775" cy="201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73" name="AutoShape 42"/>
          <p:cNvSpPr>
            <a:spLocks noChangeArrowheads="1"/>
          </p:cNvSpPr>
          <p:nvPr/>
        </p:nvSpPr>
        <p:spPr bwMode="auto">
          <a:xfrm>
            <a:off x="4613275" y="3856038"/>
            <a:ext cx="803275" cy="1100137"/>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474" name="Rectangle 43"/>
          <p:cNvSpPr>
            <a:spLocks noChangeArrowheads="1"/>
          </p:cNvSpPr>
          <p:nvPr/>
        </p:nvSpPr>
        <p:spPr bwMode="auto">
          <a:xfrm>
            <a:off x="4611688" y="3994150"/>
            <a:ext cx="1047750" cy="9779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475" name="Line 44"/>
          <p:cNvSpPr>
            <a:spLocks noChangeShapeType="1"/>
          </p:cNvSpPr>
          <p:nvPr/>
        </p:nvSpPr>
        <p:spPr bwMode="auto">
          <a:xfrm flipV="1">
            <a:off x="4622800" y="3994150"/>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6" name="Line 45"/>
          <p:cNvSpPr>
            <a:spLocks noChangeShapeType="1"/>
          </p:cNvSpPr>
          <p:nvPr/>
        </p:nvSpPr>
        <p:spPr bwMode="auto">
          <a:xfrm flipV="1">
            <a:off x="4843463" y="4003675"/>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7" name="Rectangle 46"/>
          <p:cNvSpPr>
            <a:spLocks noChangeArrowheads="1"/>
          </p:cNvSpPr>
          <p:nvPr/>
        </p:nvSpPr>
        <p:spPr bwMode="auto">
          <a:xfrm>
            <a:off x="4627563" y="3852863"/>
            <a:ext cx="7842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ÁP-RA-HAM</a:t>
            </a:r>
          </a:p>
        </p:txBody>
      </p:sp>
      <p:sp>
        <p:nvSpPr>
          <p:cNvPr id="18478" name="Line 47"/>
          <p:cNvSpPr>
            <a:spLocks noChangeShapeType="1"/>
          </p:cNvSpPr>
          <p:nvPr/>
        </p:nvSpPr>
        <p:spPr bwMode="auto">
          <a:xfrm>
            <a:off x="4651375" y="434816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79" name="Line 48"/>
          <p:cNvSpPr>
            <a:spLocks noChangeShapeType="1"/>
          </p:cNvSpPr>
          <p:nvPr/>
        </p:nvSpPr>
        <p:spPr bwMode="auto">
          <a:xfrm>
            <a:off x="4652963" y="471487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0" name="Line 49"/>
          <p:cNvSpPr>
            <a:spLocks noChangeShapeType="1"/>
          </p:cNvSpPr>
          <p:nvPr/>
        </p:nvSpPr>
        <p:spPr bwMode="auto">
          <a:xfrm flipV="1">
            <a:off x="4651375" y="4884738"/>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1" name="Line 50"/>
          <p:cNvSpPr>
            <a:spLocks noChangeShapeType="1"/>
          </p:cNvSpPr>
          <p:nvPr/>
        </p:nvSpPr>
        <p:spPr bwMode="auto">
          <a:xfrm flipV="1">
            <a:off x="4651375" y="4530725"/>
            <a:ext cx="9604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2" name="Line 51"/>
          <p:cNvSpPr>
            <a:spLocks noChangeShapeType="1"/>
          </p:cNvSpPr>
          <p:nvPr/>
        </p:nvSpPr>
        <p:spPr bwMode="auto">
          <a:xfrm>
            <a:off x="4651375" y="417036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83" name="Rectangle 52"/>
          <p:cNvSpPr>
            <a:spLocks noChangeArrowheads="1"/>
          </p:cNvSpPr>
          <p:nvPr/>
        </p:nvSpPr>
        <p:spPr bwMode="auto">
          <a:xfrm>
            <a:off x="4768850" y="4159250"/>
            <a:ext cx="749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Đ - D - P</a:t>
            </a:r>
          </a:p>
        </p:txBody>
      </p:sp>
      <p:sp>
        <p:nvSpPr>
          <p:cNvPr id="18484" name="Rectangle 53"/>
          <p:cNvSpPr>
            <a:spLocks noChangeArrowheads="1"/>
          </p:cNvSpPr>
          <p:nvPr/>
        </p:nvSpPr>
        <p:spPr bwMode="auto">
          <a:xfrm>
            <a:off x="4887913" y="4527550"/>
            <a:ext cx="4857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J - E</a:t>
            </a:r>
          </a:p>
        </p:txBody>
      </p:sp>
      <p:sp>
        <p:nvSpPr>
          <p:cNvPr id="18485" name="Rectangle 54"/>
          <p:cNvSpPr>
            <a:spLocks noChangeArrowheads="1"/>
          </p:cNvSpPr>
          <p:nvPr/>
        </p:nvSpPr>
        <p:spPr bwMode="auto">
          <a:xfrm>
            <a:off x="4957763" y="4700588"/>
            <a:ext cx="3460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12</a:t>
            </a:r>
          </a:p>
        </p:txBody>
      </p:sp>
      <p:sp>
        <p:nvSpPr>
          <p:cNvPr id="18486" name="Rectangle 55"/>
          <p:cNvSpPr>
            <a:spLocks noChangeArrowheads="1"/>
          </p:cNvSpPr>
          <p:nvPr/>
        </p:nvSpPr>
        <p:spPr bwMode="auto">
          <a:xfrm>
            <a:off x="4740275" y="4000500"/>
            <a:ext cx="94773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Sự KÊU GỌI</a:t>
            </a:r>
          </a:p>
        </p:txBody>
      </p:sp>
      <p:sp>
        <p:nvSpPr>
          <p:cNvPr id="18487" name="Rectangle 56"/>
          <p:cNvSpPr>
            <a:spLocks noChangeArrowheads="1"/>
          </p:cNvSpPr>
          <p:nvPr/>
        </p:nvSpPr>
        <p:spPr bwMode="auto">
          <a:xfrm>
            <a:off x="4935538" y="4343400"/>
            <a:ext cx="392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100" b="1">
                <a:solidFill>
                  <a:srgbClr val="000000"/>
                </a:solidFill>
                <a:latin typeface="Helvetica" charset="0"/>
              </a:rPr>
              <a:t>I - I</a:t>
            </a:r>
          </a:p>
        </p:txBody>
      </p:sp>
      <p:sp>
        <p:nvSpPr>
          <p:cNvPr id="18488" name="AutoShape 57"/>
          <p:cNvSpPr>
            <a:spLocks noChangeArrowheads="1"/>
          </p:cNvSpPr>
          <p:nvPr/>
        </p:nvSpPr>
        <p:spPr bwMode="auto">
          <a:xfrm>
            <a:off x="3194050" y="3822700"/>
            <a:ext cx="803275" cy="508000"/>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489" name="Freeform 58"/>
          <p:cNvSpPr>
            <a:spLocks/>
          </p:cNvSpPr>
          <p:nvPr/>
        </p:nvSpPr>
        <p:spPr bwMode="auto">
          <a:xfrm>
            <a:off x="3844925" y="3984625"/>
            <a:ext cx="225425"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490" name="AutoShape 59"/>
          <p:cNvSpPr>
            <a:spLocks noChangeArrowheads="1"/>
          </p:cNvSpPr>
          <p:nvPr/>
        </p:nvSpPr>
        <p:spPr bwMode="auto">
          <a:xfrm>
            <a:off x="3230563" y="3881438"/>
            <a:ext cx="755650" cy="300037"/>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8491" name="Rectangle 60"/>
          <p:cNvSpPr>
            <a:spLocks noChangeArrowheads="1"/>
          </p:cNvSpPr>
          <p:nvPr/>
        </p:nvSpPr>
        <p:spPr bwMode="auto">
          <a:xfrm>
            <a:off x="3295650" y="4070350"/>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492" name="Rectangle 61"/>
          <p:cNvSpPr>
            <a:spLocks noChangeArrowheads="1"/>
          </p:cNvSpPr>
          <p:nvPr/>
        </p:nvSpPr>
        <p:spPr bwMode="auto">
          <a:xfrm>
            <a:off x="3194050" y="3971925"/>
            <a:ext cx="1047750" cy="4318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493" name="Line 62"/>
          <p:cNvSpPr>
            <a:spLocks noChangeShapeType="1"/>
          </p:cNvSpPr>
          <p:nvPr/>
        </p:nvSpPr>
        <p:spPr bwMode="auto">
          <a:xfrm flipV="1">
            <a:off x="3213100" y="3968750"/>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4" name="Line 63"/>
          <p:cNvSpPr>
            <a:spLocks noChangeShapeType="1"/>
          </p:cNvSpPr>
          <p:nvPr/>
        </p:nvSpPr>
        <p:spPr bwMode="auto">
          <a:xfrm>
            <a:off x="3419475" y="3959225"/>
            <a:ext cx="554038" cy="63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5" name="Rectangle 64"/>
          <p:cNvSpPr>
            <a:spLocks noChangeArrowheads="1"/>
          </p:cNvSpPr>
          <p:nvPr/>
        </p:nvSpPr>
        <p:spPr bwMode="auto">
          <a:xfrm>
            <a:off x="3244850" y="3827463"/>
            <a:ext cx="62388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GIÔ-SÉP</a:t>
            </a:r>
          </a:p>
        </p:txBody>
      </p:sp>
      <p:sp>
        <p:nvSpPr>
          <p:cNvPr id="18496" name="Line 65"/>
          <p:cNvSpPr>
            <a:spLocks noChangeShapeType="1"/>
          </p:cNvSpPr>
          <p:nvPr/>
        </p:nvSpPr>
        <p:spPr bwMode="auto">
          <a:xfrm>
            <a:off x="3241675" y="431641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7" name="Line 66"/>
          <p:cNvSpPr>
            <a:spLocks noChangeShapeType="1"/>
          </p:cNvSpPr>
          <p:nvPr/>
        </p:nvSpPr>
        <p:spPr bwMode="auto">
          <a:xfrm>
            <a:off x="3241675" y="414020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98" name="Rectangle 67"/>
          <p:cNvSpPr>
            <a:spLocks noChangeArrowheads="1"/>
          </p:cNvSpPr>
          <p:nvPr/>
        </p:nvSpPr>
        <p:spPr bwMode="auto">
          <a:xfrm>
            <a:off x="3346450" y="3954463"/>
            <a:ext cx="61277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   Nô lệ</a:t>
            </a:r>
          </a:p>
        </p:txBody>
      </p:sp>
      <p:sp>
        <p:nvSpPr>
          <p:cNvPr id="18499" name="Rectangle 68"/>
          <p:cNvSpPr>
            <a:spLocks noChangeArrowheads="1"/>
          </p:cNvSpPr>
          <p:nvPr/>
        </p:nvSpPr>
        <p:spPr bwMode="auto">
          <a:xfrm>
            <a:off x="3514725" y="4141788"/>
            <a:ext cx="4016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430</a:t>
            </a:r>
          </a:p>
        </p:txBody>
      </p:sp>
      <p:sp>
        <p:nvSpPr>
          <p:cNvPr id="18500" name="AutoShape 69"/>
          <p:cNvSpPr>
            <a:spLocks noChangeArrowheads="1"/>
          </p:cNvSpPr>
          <p:nvPr/>
        </p:nvSpPr>
        <p:spPr bwMode="auto">
          <a:xfrm>
            <a:off x="1849438" y="3198813"/>
            <a:ext cx="768350" cy="347662"/>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8501" name="Rectangle 70"/>
          <p:cNvSpPr>
            <a:spLocks noChangeArrowheads="1"/>
          </p:cNvSpPr>
          <p:nvPr/>
        </p:nvSpPr>
        <p:spPr bwMode="auto">
          <a:xfrm>
            <a:off x="2014538" y="3402013"/>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502" name="AutoShape 71"/>
          <p:cNvSpPr>
            <a:spLocks noChangeArrowheads="1"/>
          </p:cNvSpPr>
          <p:nvPr/>
        </p:nvSpPr>
        <p:spPr bwMode="auto">
          <a:xfrm>
            <a:off x="1811338" y="3213100"/>
            <a:ext cx="803275" cy="109220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Times" charset="0"/>
            </a:endParaRPr>
          </a:p>
        </p:txBody>
      </p:sp>
      <p:sp>
        <p:nvSpPr>
          <p:cNvPr id="18503" name="Rectangle 72"/>
          <p:cNvSpPr>
            <a:spLocks noChangeArrowheads="1"/>
          </p:cNvSpPr>
          <p:nvPr/>
        </p:nvSpPr>
        <p:spPr bwMode="auto">
          <a:xfrm>
            <a:off x="1811338" y="3363913"/>
            <a:ext cx="1047750" cy="11477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04" name="Line 73"/>
          <p:cNvSpPr>
            <a:spLocks noChangeShapeType="1"/>
          </p:cNvSpPr>
          <p:nvPr/>
        </p:nvSpPr>
        <p:spPr bwMode="auto">
          <a:xfrm flipV="1">
            <a:off x="1820863" y="3343275"/>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5" name="Line 74"/>
          <p:cNvSpPr>
            <a:spLocks noChangeShapeType="1"/>
          </p:cNvSpPr>
          <p:nvPr/>
        </p:nvSpPr>
        <p:spPr bwMode="auto">
          <a:xfrm flipV="1">
            <a:off x="2049463" y="3352800"/>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6" name="Rectangle 75"/>
          <p:cNvSpPr>
            <a:spLocks noChangeArrowheads="1"/>
          </p:cNvSpPr>
          <p:nvPr/>
        </p:nvSpPr>
        <p:spPr bwMode="auto">
          <a:xfrm>
            <a:off x="1925638" y="3192463"/>
            <a:ext cx="5588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MÔI-SE</a:t>
            </a:r>
          </a:p>
        </p:txBody>
      </p:sp>
      <p:sp>
        <p:nvSpPr>
          <p:cNvPr id="18507" name="Line 76"/>
          <p:cNvSpPr>
            <a:spLocks noChangeShapeType="1"/>
          </p:cNvSpPr>
          <p:nvPr/>
        </p:nvSpPr>
        <p:spPr bwMode="auto">
          <a:xfrm>
            <a:off x="1863725" y="3703638"/>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8" name="Line 77"/>
          <p:cNvSpPr>
            <a:spLocks noChangeShapeType="1"/>
          </p:cNvSpPr>
          <p:nvPr/>
        </p:nvSpPr>
        <p:spPr bwMode="auto">
          <a:xfrm>
            <a:off x="1865313" y="4424363"/>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09" name="Line 78"/>
          <p:cNvSpPr>
            <a:spLocks noChangeShapeType="1"/>
          </p:cNvSpPr>
          <p:nvPr/>
        </p:nvSpPr>
        <p:spPr bwMode="auto">
          <a:xfrm>
            <a:off x="1865313" y="407035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10" name="Line 79"/>
          <p:cNvSpPr>
            <a:spLocks noChangeShapeType="1"/>
          </p:cNvSpPr>
          <p:nvPr/>
        </p:nvSpPr>
        <p:spPr bwMode="auto">
          <a:xfrm flipV="1">
            <a:off x="1863725" y="424180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11" name="Line 80"/>
          <p:cNvSpPr>
            <a:spLocks noChangeShapeType="1"/>
          </p:cNvSpPr>
          <p:nvPr/>
        </p:nvSpPr>
        <p:spPr bwMode="auto">
          <a:xfrm flipV="1">
            <a:off x="1863725" y="3887788"/>
            <a:ext cx="9604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12" name="Line 81"/>
          <p:cNvSpPr>
            <a:spLocks noChangeShapeType="1"/>
          </p:cNvSpPr>
          <p:nvPr/>
        </p:nvSpPr>
        <p:spPr bwMode="auto">
          <a:xfrm>
            <a:off x="1863725" y="3527425"/>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13" name="Rectangle 82"/>
          <p:cNvSpPr>
            <a:spLocks noChangeArrowheads="1"/>
          </p:cNvSpPr>
          <p:nvPr/>
        </p:nvSpPr>
        <p:spPr bwMode="auto">
          <a:xfrm>
            <a:off x="2090738" y="3527425"/>
            <a:ext cx="54133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Si-nai</a:t>
            </a:r>
          </a:p>
        </p:txBody>
      </p:sp>
      <p:sp>
        <p:nvSpPr>
          <p:cNvPr id="18514" name="Rectangle 83"/>
          <p:cNvSpPr>
            <a:spLocks noChangeArrowheads="1"/>
          </p:cNvSpPr>
          <p:nvPr/>
        </p:nvSpPr>
        <p:spPr bwMode="auto">
          <a:xfrm>
            <a:off x="1990725" y="3716338"/>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M - C - C</a:t>
            </a:r>
          </a:p>
        </p:txBody>
      </p:sp>
      <p:sp>
        <p:nvSpPr>
          <p:cNvPr id="18515" name="Rectangle 84"/>
          <p:cNvSpPr>
            <a:spLocks noChangeArrowheads="1"/>
          </p:cNvSpPr>
          <p:nvPr/>
        </p:nvSpPr>
        <p:spPr bwMode="auto">
          <a:xfrm>
            <a:off x="1784350" y="3894138"/>
            <a:ext cx="1114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Kadesh Barnea</a:t>
            </a:r>
          </a:p>
        </p:txBody>
      </p:sp>
      <p:sp>
        <p:nvSpPr>
          <p:cNvPr id="18516" name="Rectangle 85"/>
          <p:cNvSpPr>
            <a:spLocks noChangeArrowheads="1"/>
          </p:cNvSpPr>
          <p:nvPr/>
        </p:nvSpPr>
        <p:spPr bwMode="auto">
          <a:xfrm>
            <a:off x="2176463" y="4075113"/>
            <a:ext cx="3317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40</a:t>
            </a:r>
          </a:p>
        </p:txBody>
      </p:sp>
      <p:sp>
        <p:nvSpPr>
          <p:cNvPr id="18517" name="Rectangle 86"/>
          <p:cNvSpPr>
            <a:spLocks noChangeArrowheads="1"/>
          </p:cNvSpPr>
          <p:nvPr/>
        </p:nvSpPr>
        <p:spPr bwMode="auto">
          <a:xfrm>
            <a:off x="1925638" y="4244975"/>
            <a:ext cx="87471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5 Bài giảng</a:t>
            </a:r>
          </a:p>
        </p:txBody>
      </p:sp>
      <p:sp>
        <p:nvSpPr>
          <p:cNvPr id="18518" name="Rectangle 87"/>
          <p:cNvSpPr>
            <a:spLocks noChangeArrowheads="1"/>
          </p:cNvSpPr>
          <p:nvPr/>
        </p:nvSpPr>
        <p:spPr bwMode="auto">
          <a:xfrm>
            <a:off x="2022475" y="3357563"/>
            <a:ext cx="7842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Xuấ Hành</a:t>
            </a:r>
          </a:p>
        </p:txBody>
      </p:sp>
      <p:sp>
        <p:nvSpPr>
          <p:cNvPr id="18519" name="AutoShape 88"/>
          <p:cNvSpPr>
            <a:spLocks noChangeArrowheads="1"/>
          </p:cNvSpPr>
          <p:nvPr/>
        </p:nvSpPr>
        <p:spPr bwMode="auto">
          <a:xfrm>
            <a:off x="428625" y="3779838"/>
            <a:ext cx="803275" cy="449262"/>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p>
            <a:pPr algn="ctr" defTabSz="969963"/>
            <a:endParaRPr lang="en-US" sz="2500">
              <a:latin typeface="Times" charset="0"/>
            </a:endParaRPr>
          </a:p>
        </p:txBody>
      </p:sp>
      <p:sp>
        <p:nvSpPr>
          <p:cNvPr id="18520" name="Freeform 89"/>
          <p:cNvSpPr>
            <a:spLocks/>
          </p:cNvSpPr>
          <p:nvPr/>
        </p:nvSpPr>
        <p:spPr bwMode="auto">
          <a:xfrm>
            <a:off x="1079500" y="3887788"/>
            <a:ext cx="227013" cy="79375"/>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521" name="AutoShape 90"/>
          <p:cNvSpPr>
            <a:spLocks noChangeArrowheads="1"/>
          </p:cNvSpPr>
          <p:nvPr/>
        </p:nvSpPr>
        <p:spPr bwMode="auto">
          <a:xfrm>
            <a:off x="463550" y="3790950"/>
            <a:ext cx="725488" cy="300038"/>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8522" name="Rectangle 91"/>
          <p:cNvSpPr>
            <a:spLocks noChangeArrowheads="1"/>
          </p:cNvSpPr>
          <p:nvPr/>
        </p:nvSpPr>
        <p:spPr bwMode="auto">
          <a:xfrm>
            <a:off x="552450" y="3952875"/>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523" name="Rectangle 92"/>
          <p:cNvSpPr>
            <a:spLocks noChangeArrowheads="1"/>
          </p:cNvSpPr>
          <p:nvPr/>
        </p:nvSpPr>
        <p:spPr bwMode="auto">
          <a:xfrm>
            <a:off x="460375" y="4149725"/>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endParaRPr lang="en-US" sz="1000" b="1">
              <a:solidFill>
                <a:srgbClr val="000000"/>
              </a:solidFill>
              <a:latin typeface="Helvetica" charset="0"/>
            </a:endParaRPr>
          </a:p>
        </p:txBody>
      </p:sp>
      <p:sp>
        <p:nvSpPr>
          <p:cNvPr id="18524" name="Rectangle 93"/>
          <p:cNvSpPr>
            <a:spLocks noChangeArrowheads="1"/>
          </p:cNvSpPr>
          <p:nvPr/>
        </p:nvSpPr>
        <p:spPr bwMode="auto">
          <a:xfrm>
            <a:off x="425450" y="3921125"/>
            <a:ext cx="1047750" cy="436563"/>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25" name="Line 94"/>
          <p:cNvSpPr>
            <a:spLocks noChangeShapeType="1"/>
          </p:cNvSpPr>
          <p:nvPr/>
        </p:nvSpPr>
        <p:spPr bwMode="auto">
          <a:xfrm flipV="1">
            <a:off x="446088" y="3902075"/>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26" name="Line 95"/>
          <p:cNvSpPr>
            <a:spLocks noChangeShapeType="1"/>
          </p:cNvSpPr>
          <p:nvPr/>
        </p:nvSpPr>
        <p:spPr bwMode="auto">
          <a:xfrm flipV="1">
            <a:off x="658813" y="3911600"/>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27" name="Line 96"/>
          <p:cNvSpPr>
            <a:spLocks noChangeShapeType="1"/>
          </p:cNvSpPr>
          <p:nvPr/>
        </p:nvSpPr>
        <p:spPr bwMode="auto">
          <a:xfrm>
            <a:off x="471488" y="426402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28" name="Line 97"/>
          <p:cNvSpPr>
            <a:spLocks noChangeShapeType="1"/>
          </p:cNvSpPr>
          <p:nvPr/>
        </p:nvSpPr>
        <p:spPr bwMode="auto">
          <a:xfrm>
            <a:off x="471488" y="4087813"/>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29" name="Rectangle 98"/>
          <p:cNvSpPr>
            <a:spLocks noChangeArrowheads="1"/>
          </p:cNvSpPr>
          <p:nvPr/>
        </p:nvSpPr>
        <p:spPr bwMode="auto">
          <a:xfrm>
            <a:off x="504825" y="3781425"/>
            <a:ext cx="6286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GIÔ-SUÊ</a:t>
            </a:r>
          </a:p>
        </p:txBody>
      </p:sp>
      <p:sp>
        <p:nvSpPr>
          <p:cNvPr id="18530" name="Rectangle 99"/>
          <p:cNvSpPr>
            <a:spLocks noChangeArrowheads="1"/>
          </p:cNvSpPr>
          <p:nvPr/>
        </p:nvSpPr>
        <p:spPr bwMode="auto">
          <a:xfrm>
            <a:off x="457200" y="3902075"/>
            <a:ext cx="9826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a:r>
              <a:rPr lang="en-US" sz="1000" b="1">
                <a:solidFill>
                  <a:srgbClr val="000000"/>
                </a:solidFill>
                <a:latin typeface="Helvetica" charset="0"/>
              </a:rPr>
              <a:t>Giê-ri-cô/Ai</a:t>
            </a:r>
          </a:p>
        </p:txBody>
      </p:sp>
      <p:sp>
        <p:nvSpPr>
          <p:cNvPr id="18531" name="Rectangle 100"/>
          <p:cNvSpPr>
            <a:spLocks noChangeArrowheads="1"/>
          </p:cNvSpPr>
          <p:nvPr/>
        </p:nvSpPr>
        <p:spPr bwMode="auto">
          <a:xfrm>
            <a:off x="466725" y="4092575"/>
            <a:ext cx="6985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Chia đất</a:t>
            </a:r>
          </a:p>
        </p:txBody>
      </p:sp>
      <p:sp>
        <p:nvSpPr>
          <p:cNvPr id="18532" name="AutoShape 101"/>
          <p:cNvSpPr>
            <a:spLocks noChangeArrowheads="1"/>
          </p:cNvSpPr>
          <p:nvPr/>
        </p:nvSpPr>
        <p:spPr bwMode="auto">
          <a:xfrm>
            <a:off x="490538" y="6138863"/>
            <a:ext cx="803275" cy="1125537"/>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33" name="Rectangle 102"/>
          <p:cNvSpPr>
            <a:spLocks noChangeArrowheads="1"/>
          </p:cNvSpPr>
          <p:nvPr/>
        </p:nvSpPr>
        <p:spPr bwMode="auto">
          <a:xfrm>
            <a:off x="488950" y="6289675"/>
            <a:ext cx="1047750" cy="13239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34" name="Line 103"/>
          <p:cNvSpPr>
            <a:spLocks noChangeShapeType="1"/>
          </p:cNvSpPr>
          <p:nvPr/>
        </p:nvSpPr>
        <p:spPr bwMode="auto">
          <a:xfrm flipV="1">
            <a:off x="495300" y="6276975"/>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5" name="Line 104"/>
          <p:cNvSpPr>
            <a:spLocks noChangeShapeType="1"/>
          </p:cNvSpPr>
          <p:nvPr/>
        </p:nvSpPr>
        <p:spPr bwMode="auto">
          <a:xfrm flipV="1">
            <a:off x="727075" y="6286500"/>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6" name="Rectangle 105"/>
          <p:cNvSpPr>
            <a:spLocks noChangeArrowheads="1"/>
          </p:cNvSpPr>
          <p:nvPr/>
        </p:nvSpPr>
        <p:spPr bwMode="auto">
          <a:xfrm>
            <a:off x="508000" y="6096000"/>
            <a:ext cx="7143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300" b="1">
                <a:solidFill>
                  <a:srgbClr val="000000"/>
                </a:solidFill>
                <a:latin typeface="Arial" charset="0"/>
              </a:rPr>
              <a:t>Giê-xu</a:t>
            </a:r>
          </a:p>
        </p:txBody>
      </p:sp>
      <p:sp>
        <p:nvSpPr>
          <p:cNvPr id="18537" name="Line 106"/>
          <p:cNvSpPr>
            <a:spLocks noChangeShapeType="1"/>
          </p:cNvSpPr>
          <p:nvPr/>
        </p:nvSpPr>
        <p:spPr bwMode="auto">
          <a:xfrm>
            <a:off x="534988" y="662305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8" name="Line 107"/>
          <p:cNvSpPr>
            <a:spLocks noChangeShapeType="1"/>
          </p:cNvSpPr>
          <p:nvPr/>
        </p:nvSpPr>
        <p:spPr bwMode="auto">
          <a:xfrm>
            <a:off x="528638" y="734377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39" name="Line 108"/>
          <p:cNvSpPr>
            <a:spLocks noChangeShapeType="1"/>
          </p:cNvSpPr>
          <p:nvPr/>
        </p:nvSpPr>
        <p:spPr bwMode="auto">
          <a:xfrm>
            <a:off x="528638" y="752792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40" name="Line 109"/>
          <p:cNvSpPr>
            <a:spLocks noChangeShapeType="1"/>
          </p:cNvSpPr>
          <p:nvPr/>
        </p:nvSpPr>
        <p:spPr bwMode="auto">
          <a:xfrm>
            <a:off x="536575" y="698976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41" name="Line 110"/>
          <p:cNvSpPr>
            <a:spLocks noChangeShapeType="1"/>
          </p:cNvSpPr>
          <p:nvPr/>
        </p:nvSpPr>
        <p:spPr bwMode="auto">
          <a:xfrm flipV="1">
            <a:off x="534988" y="7161213"/>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42" name="Line 111"/>
          <p:cNvSpPr>
            <a:spLocks noChangeShapeType="1"/>
          </p:cNvSpPr>
          <p:nvPr/>
        </p:nvSpPr>
        <p:spPr bwMode="auto">
          <a:xfrm flipV="1">
            <a:off x="534988" y="6807200"/>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43" name="Line 112"/>
          <p:cNvSpPr>
            <a:spLocks noChangeShapeType="1"/>
          </p:cNvSpPr>
          <p:nvPr/>
        </p:nvSpPr>
        <p:spPr bwMode="auto">
          <a:xfrm>
            <a:off x="536575" y="6446838"/>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44" name="Rectangle 113"/>
          <p:cNvSpPr>
            <a:spLocks noChangeArrowheads="1"/>
          </p:cNvSpPr>
          <p:nvPr/>
        </p:nvSpPr>
        <p:spPr bwMode="auto">
          <a:xfrm>
            <a:off x="682625" y="6826250"/>
            <a:ext cx="6397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Phúc Âm</a:t>
            </a:r>
          </a:p>
        </p:txBody>
      </p:sp>
      <p:sp>
        <p:nvSpPr>
          <p:cNvPr id="18545" name="Rectangle 114"/>
          <p:cNvSpPr>
            <a:spLocks noChangeArrowheads="1"/>
          </p:cNvSpPr>
          <p:nvPr/>
        </p:nvSpPr>
        <p:spPr bwMode="auto">
          <a:xfrm>
            <a:off x="793750" y="6996113"/>
            <a:ext cx="6048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Công vụ</a:t>
            </a:r>
          </a:p>
        </p:txBody>
      </p:sp>
      <p:sp>
        <p:nvSpPr>
          <p:cNvPr id="18546" name="Rectangle 115"/>
          <p:cNvSpPr>
            <a:spLocks noChangeArrowheads="1"/>
          </p:cNvSpPr>
          <p:nvPr/>
        </p:nvSpPr>
        <p:spPr bwMode="auto">
          <a:xfrm>
            <a:off x="692150" y="7180263"/>
            <a:ext cx="9763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Thư truyền giáo</a:t>
            </a:r>
          </a:p>
        </p:txBody>
      </p:sp>
      <p:sp>
        <p:nvSpPr>
          <p:cNvPr id="18547" name="Rectangle 116"/>
          <p:cNvSpPr>
            <a:spLocks noChangeArrowheads="1"/>
          </p:cNvSpPr>
          <p:nvPr/>
        </p:nvSpPr>
        <p:spPr bwMode="auto">
          <a:xfrm>
            <a:off x="625475" y="7364413"/>
            <a:ext cx="749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Khải huyền</a:t>
            </a:r>
          </a:p>
        </p:txBody>
      </p:sp>
      <p:sp>
        <p:nvSpPr>
          <p:cNvPr id="218229" name="Rectangle 117"/>
          <p:cNvSpPr>
            <a:spLocks noChangeArrowheads="1"/>
          </p:cNvSpPr>
          <p:nvPr/>
        </p:nvSpPr>
        <p:spPr bwMode="auto">
          <a:xfrm>
            <a:off x="517525" y="6453188"/>
            <a:ext cx="889000" cy="249237"/>
          </a:xfrm>
          <a:prstGeom prst="rect">
            <a:avLst/>
          </a:prstGeom>
          <a:noFill/>
          <a:ln w="12700">
            <a:noFill/>
            <a:miter lim="800000"/>
            <a:headEnd/>
            <a:tailEnd/>
          </a:ln>
          <a:effectLst/>
        </p:spPr>
        <p:txBody>
          <a:bodyPr wrap="none" lIns="96016" tIns="47166" rIns="96016" bIns="47166">
            <a:spAutoFit/>
          </a:bodyPr>
          <a:lstStyle/>
          <a:p>
            <a:pPr defTabSz="969963">
              <a:defRPr/>
            </a:pPr>
            <a:r>
              <a:rPr lang="en-US" sz="1000" b="1" i="1">
                <a:solidFill>
                  <a:srgbClr val="000000"/>
                </a:solidFill>
                <a:effectLst>
                  <a:outerShdw blurRad="38100" dist="38100" dir="2700000" algn="tl">
                    <a:srgbClr val="DDDDDD"/>
                  </a:outerShdw>
                </a:effectLst>
                <a:latin typeface="Helvetica" charset="0"/>
              </a:rPr>
              <a:t>Thập tự giá</a:t>
            </a:r>
          </a:p>
        </p:txBody>
      </p:sp>
      <p:sp>
        <p:nvSpPr>
          <p:cNvPr id="218230" name="Rectangle 118"/>
          <p:cNvSpPr>
            <a:spLocks noChangeArrowheads="1"/>
          </p:cNvSpPr>
          <p:nvPr/>
        </p:nvSpPr>
        <p:spPr bwMode="auto">
          <a:xfrm>
            <a:off x="479425" y="6629400"/>
            <a:ext cx="820738" cy="249238"/>
          </a:xfrm>
          <a:prstGeom prst="rect">
            <a:avLst/>
          </a:prstGeom>
          <a:noFill/>
          <a:ln w="12700">
            <a:noFill/>
            <a:miter lim="800000"/>
            <a:headEnd/>
            <a:tailEnd/>
          </a:ln>
          <a:effectLst/>
        </p:spPr>
        <p:txBody>
          <a:bodyPr wrap="none" lIns="96016" tIns="47166" rIns="96016" bIns="47166">
            <a:spAutoFit/>
          </a:bodyPr>
          <a:lstStyle/>
          <a:p>
            <a:pPr defTabSz="969963">
              <a:defRPr/>
            </a:pPr>
            <a:r>
              <a:rPr lang="en-US" sz="1000" b="1" i="1">
                <a:solidFill>
                  <a:srgbClr val="000000"/>
                </a:solidFill>
                <a:effectLst>
                  <a:outerShdw blurRad="38100" dist="38100" dir="2700000" algn="tl">
                    <a:srgbClr val="DDDDDD"/>
                  </a:outerShdw>
                </a:effectLst>
                <a:latin typeface="Helvetica" charset="0"/>
              </a:rPr>
              <a:t>Hội Thánh</a:t>
            </a:r>
          </a:p>
        </p:txBody>
      </p:sp>
      <p:sp>
        <p:nvSpPr>
          <p:cNvPr id="218231" name="Rectangle 119"/>
          <p:cNvSpPr>
            <a:spLocks noChangeArrowheads="1"/>
          </p:cNvSpPr>
          <p:nvPr/>
        </p:nvSpPr>
        <p:spPr bwMode="auto">
          <a:xfrm>
            <a:off x="581025" y="6256338"/>
            <a:ext cx="806450" cy="265112"/>
          </a:xfrm>
          <a:prstGeom prst="rect">
            <a:avLst/>
          </a:prstGeom>
          <a:noFill/>
          <a:ln w="12700">
            <a:noFill/>
            <a:miter lim="800000"/>
            <a:headEnd/>
            <a:tailEnd/>
          </a:ln>
          <a:effectLst/>
        </p:spPr>
        <p:txBody>
          <a:bodyPr wrap="none" lIns="96016" tIns="47166" rIns="96016" bIns="47166">
            <a:spAutoFit/>
          </a:bodyPr>
          <a:lstStyle/>
          <a:p>
            <a:pPr defTabSz="969963">
              <a:defRPr/>
            </a:pPr>
            <a:r>
              <a:rPr lang="en-US" sz="1100" b="1" i="1">
                <a:solidFill>
                  <a:srgbClr val="000000"/>
                </a:solidFill>
                <a:effectLst>
                  <a:outerShdw blurRad="38100" dist="38100" dir="2700000" algn="tl">
                    <a:srgbClr val="DDDDDD"/>
                  </a:outerShdw>
                </a:effectLst>
                <a:latin typeface="Helvetica" charset="0"/>
              </a:rPr>
              <a:t>Cuộc đời</a:t>
            </a:r>
          </a:p>
        </p:txBody>
      </p:sp>
      <p:sp>
        <p:nvSpPr>
          <p:cNvPr id="18551" name="AutoShape 120"/>
          <p:cNvSpPr>
            <a:spLocks noChangeArrowheads="1"/>
          </p:cNvSpPr>
          <p:nvPr/>
        </p:nvSpPr>
        <p:spPr bwMode="auto">
          <a:xfrm>
            <a:off x="1801813" y="6607175"/>
            <a:ext cx="803275" cy="3587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52" name="Line 121"/>
          <p:cNvSpPr>
            <a:spLocks noChangeShapeType="1"/>
          </p:cNvSpPr>
          <p:nvPr/>
        </p:nvSpPr>
        <p:spPr bwMode="auto">
          <a:xfrm flipV="1">
            <a:off x="1816100" y="6748463"/>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53" name="Line 122"/>
          <p:cNvSpPr>
            <a:spLocks noChangeShapeType="1"/>
          </p:cNvSpPr>
          <p:nvPr/>
        </p:nvSpPr>
        <p:spPr bwMode="auto">
          <a:xfrm flipV="1">
            <a:off x="2022475" y="6751638"/>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54" name="Line 123"/>
          <p:cNvSpPr>
            <a:spLocks noChangeShapeType="1"/>
          </p:cNvSpPr>
          <p:nvPr/>
        </p:nvSpPr>
        <p:spPr bwMode="auto">
          <a:xfrm>
            <a:off x="1844675" y="709771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55" name="Line 124"/>
          <p:cNvSpPr>
            <a:spLocks noChangeShapeType="1"/>
          </p:cNvSpPr>
          <p:nvPr/>
        </p:nvSpPr>
        <p:spPr bwMode="auto">
          <a:xfrm>
            <a:off x="1846263" y="692150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56" name="Rectangle 125"/>
          <p:cNvSpPr>
            <a:spLocks noChangeArrowheads="1"/>
          </p:cNvSpPr>
          <p:nvPr/>
        </p:nvSpPr>
        <p:spPr bwMode="auto">
          <a:xfrm>
            <a:off x="1803400" y="6754813"/>
            <a:ext cx="1047750" cy="439737"/>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57" name="Line 126"/>
          <p:cNvSpPr>
            <a:spLocks noChangeShapeType="1"/>
          </p:cNvSpPr>
          <p:nvPr/>
        </p:nvSpPr>
        <p:spPr bwMode="auto">
          <a:xfrm flipV="1">
            <a:off x="1812925" y="6757988"/>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58" name="Line 127"/>
          <p:cNvSpPr>
            <a:spLocks noChangeShapeType="1"/>
          </p:cNvSpPr>
          <p:nvPr/>
        </p:nvSpPr>
        <p:spPr bwMode="auto">
          <a:xfrm flipV="1">
            <a:off x="2032000" y="6767513"/>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59" name="Rectangle 128"/>
          <p:cNvSpPr>
            <a:spLocks noChangeArrowheads="1"/>
          </p:cNvSpPr>
          <p:nvPr/>
        </p:nvSpPr>
        <p:spPr bwMode="auto">
          <a:xfrm>
            <a:off x="1862138" y="6588125"/>
            <a:ext cx="723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YÊN LẶNG</a:t>
            </a:r>
          </a:p>
        </p:txBody>
      </p:sp>
      <p:sp>
        <p:nvSpPr>
          <p:cNvPr id="18560" name="Line 129"/>
          <p:cNvSpPr>
            <a:spLocks noChangeShapeType="1"/>
          </p:cNvSpPr>
          <p:nvPr/>
        </p:nvSpPr>
        <p:spPr bwMode="auto">
          <a:xfrm>
            <a:off x="1879600" y="7100888"/>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61" name="Line 130"/>
          <p:cNvSpPr>
            <a:spLocks noChangeShapeType="1"/>
          </p:cNvSpPr>
          <p:nvPr/>
        </p:nvSpPr>
        <p:spPr bwMode="auto">
          <a:xfrm>
            <a:off x="1871663" y="692467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62" name="Rectangle 131"/>
          <p:cNvSpPr>
            <a:spLocks noChangeArrowheads="1"/>
          </p:cNvSpPr>
          <p:nvPr/>
        </p:nvSpPr>
        <p:spPr bwMode="auto">
          <a:xfrm>
            <a:off x="1739900" y="6923088"/>
            <a:ext cx="1147763"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Hệ thống La Mã</a:t>
            </a:r>
          </a:p>
        </p:txBody>
      </p:sp>
      <p:sp>
        <p:nvSpPr>
          <p:cNvPr id="18563" name="Rectangle 132"/>
          <p:cNvSpPr>
            <a:spLocks noChangeArrowheads="1"/>
          </p:cNvSpPr>
          <p:nvPr/>
        </p:nvSpPr>
        <p:spPr bwMode="auto">
          <a:xfrm>
            <a:off x="1795463" y="6753225"/>
            <a:ext cx="1336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Alex người Hy Lạp</a:t>
            </a:r>
          </a:p>
        </p:txBody>
      </p:sp>
      <p:sp>
        <p:nvSpPr>
          <p:cNvPr id="18564" name="Rectangle 133"/>
          <p:cNvSpPr>
            <a:spLocks noChangeArrowheads="1"/>
          </p:cNvSpPr>
          <p:nvPr/>
        </p:nvSpPr>
        <p:spPr bwMode="auto">
          <a:xfrm>
            <a:off x="4573588" y="7007225"/>
            <a:ext cx="13350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sp>
        <p:nvSpPr>
          <p:cNvPr id="18565" name="Rectangle 134"/>
          <p:cNvSpPr>
            <a:spLocks noChangeArrowheads="1"/>
          </p:cNvSpPr>
          <p:nvPr/>
        </p:nvSpPr>
        <p:spPr bwMode="auto">
          <a:xfrm>
            <a:off x="4573588" y="7007225"/>
            <a:ext cx="13350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800" b="1">
              <a:solidFill>
                <a:srgbClr val="000000"/>
              </a:solidFill>
              <a:latin typeface="Helvetica" charset="0"/>
            </a:endParaRPr>
          </a:p>
        </p:txBody>
      </p:sp>
      <p:pic>
        <p:nvPicPr>
          <p:cNvPr id="18566" name="Picture 1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5780088"/>
            <a:ext cx="454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18567" name="Rectangle 136"/>
          <p:cNvSpPr>
            <a:spLocks noChangeArrowheads="1"/>
          </p:cNvSpPr>
          <p:nvPr/>
        </p:nvSpPr>
        <p:spPr bwMode="auto">
          <a:xfrm>
            <a:off x="4633913" y="5873750"/>
            <a:ext cx="190500" cy="138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568" name="AutoShape 137"/>
          <p:cNvSpPr>
            <a:spLocks noChangeArrowheads="1"/>
          </p:cNvSpPr>
          <p:nvPr/>
        </p:nvSpPr>
        <p:spPr bwMode="auto">
          <a:xfrm>
            <a:off x="4614863" y="6191250"/>
            <a:ext cx="803275" cy="112553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69" name="Rectangle 138"/>
          <p:cNvSpPr>
            <a:spLocks noChangeArrowheads="1"/>
          </p:cNvSpPr>
          <p:nvPr/>
        </p:nvSpPr>
        <p:spPr bwMode="auto">
          <a:xfrm>
            <a:off x="4614863" y="6342063"/>
            <a:ext cx="1047750" cy="1693862"/>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70" name="Line 139"/>
          <p:cNvSpPr>
            <a:spLocks noChangeShapeType="1"/>
          </p:cNvSpPr>
          <p:nvPr/>
        </p:nvSpPr>
        <p:spPr bwMode="auto">
          <a:xfrm flipV="1">
            <a:off x="4624388" y="6348413"/>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71" name="Line 140"/>
          <p:cNvSpPr>
            <a:spLocks noChangeShapeType="1"/>
          </p:cNvSpPr>
          <p:nvPr/>
        </p:nvSpPr>
        <p:spPr bwMode="auto">
          <a:xfrm flipV="1">
            <a:off x="4845050" y="6357938"/>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72" name="Rectangle 141"/>
          <p:cNvSpPr>
            <a:spLocks noChangeArrowheads="1"/>
          </p:cNvSpPr>
          <p:nvPr/>
        </p:nvSpPr>
        <p:spPr bwMode="auto">
          <a:xfrm>
            <a:off x="4476750" y="6205538"/>
            <a:ext cx="10953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800" b="1">
                <a:latin typeface="Arial" charset="0"/>
              </a:rPr>
              <a:t>HOÀNG GIA</a:t>
            </a:r>
          </a:p>
        </p:txBody>
      </p:sp>
      <p:sp>
        <p:nvSpPr>
          <p:cNvPr id="18573" name="Line 142"/>
          <p:cNvSpPr>
            <a:spLocks noChangeShapeType="1"/>
          </p:cNvSpPr>
          <p:nvPr/>
        </p:nvSpPr>
        <p:spPr bwMode="auto">
          <a:xfrm>
            <a:off x="4652963" y="667067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74" name="Line 143"/>
          <p:cNvSpPr>
            <a:spLocks noChangeShapeType="1"/>
          </p:cNvSpPr>
          <p:nvPr/>
        </p:nvSpPr>
        <p:spPr bwMode="auto">
          <a:xfrm>
            <a:off x="4648200" y="739140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75" name="Line 144"/>
          <p:cNvSpPr>
            <a:spLocks noChangeShapeType="1"/>
          </p:cNvSpPr>
          <p:nvPr/>
        </p:nvSpPr>
        <p:spPr bwMode="auto">
          <a:xfrm>
            <a:off x="4648200" y="757555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76" name="Line 145"/>
          <p:cNvSpPr>
            <a:spLocks noChangeShapeType="1"/>
          </p:cNvSpPr>
          <p:nvPr/>
        </p:nvSpPr>
        <p:spPr bwMode="auto">
          <a:xfrm>
            <a:off x="4652963" y="775970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77" name="Line 146"/>
          <p:cNvSpPr>
            <a:spLocks noChangeShapeType="1"/>
          </p:cNvSpPr>
          <p:nvPr/>
        </p:nvSpPr>
        <p:spPr bwMode="auto">
          <a:xfrm>
            <a:off x="4654550" y="794226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78" name="Line 147"/>
          <p:cNvSpPr>
            <a:spLocks noChangeShapeType="1"/>
          </p:cNvSpPr>
          <p:nvPr/>
        </p:nvSpPr>
        <p:spPr bwMode="auto">
          <a:xfrm>
            <a:off x="4654550" y="7037388"/>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79" name="Line 148"/>
          <p:cNvSpPr>
            <a:spLocks noChangeShapeType="1"/>
          </p:cNvSpPr>
          <p:nvPr/>
        </p:nvSpPr>
        <p:spPr bwMode="auto">
          <a:xfrm flipV="1">
            <a:off x="4652963" y="7208838"/>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80" name="Line 149"/>
          <p:cNvSpPr>
            <a:spLocks noChangeShapeType="1"/>
          </p:cNvSpPr>
          <p:nvPr/>
        </p:nvSpPr>
        <p:spPr bwMode="auto">
          <a:xfrm flipV="1">
            <a:off x="4652963" y="6854825"/>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81" name="Line 150"/>
          <p:cNvSpPr>
            <a:spLocks noChangeShapeType="1"/>
          </p:cNvSpPr>
          <p:nvPr/>
        </p:nvSpPr>
        <p:spPr bwMode="auto">
          <a:xfrm>
            <a:off x="4654550" y="649446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82" name="Line 151"/>
          <p:cNvSpPr>
            <a:spLocks noChangeShapeType="1"/>
          </p:cNvSpPr>
          <p:nvPr/>
        </p:nvSpPr>
        <p:spPr bwMode="auto">
          <a:xfrm>
            <a:off x="5140325" y="6748463"/>
            <a:ext cx="0" cy="12573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8583" name="Picture 1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50" y="5786438"/>
            <a:ext cx="454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18584" name="Rectangle 153"/>
          <p:cNvSpPr>
            <a:spLocks noChangeArrowheads="1"/>
          </p:cNvSpPr>
          <p:nvPr/>
        </p:nvSpPr>
        <p:spPr bwMode="auto">
          <a:xfrm>
            <a:off x="5262563" y="5880100"/>
            <a:ext cx="190500" cy="138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8266" name="Rectangle 154"/>
          <p:cNvSpPr>
            <a:spLocks noChangeArrowheads="1"/>
          </p:cNvSpPr>
          <p:nvPr/>
        </p:nvSpPr>
        <p:spPr bwMode="auto">
          <a:xfrm>
            <a:off x="4651375" y="6497638"/>
            <a:ext cx="958850" cy="247650"/>
          </a:xfrm>
          <a:prstGeom prst="rect">
            <a:avLst/>
          </a:prstGeom>
          <a:noFill/>
          <a:ln w="12700">
            <a:noFill/>
            <a:miter lim="800000"/>
            <a:headEnd/>
            <a:tailEnd/>
          </a:ln>
          <a:effectLst/>
        </p:spPr>
        <p:txBody>
          <a:bodyPr wrap="none" lIns="96016" tIns="47166" rIns="96016" bIns="47166">
            <a:spAutoFit/>
          </a:bodyPr>
          <a:lstStyle/>
          <a:p>
            <a:pPr defTabSz="969963">
              <a:defRPr/>
            </a:pPr>
            <a:r>
              <a:rPr lang="en-US" sz="1000" b="1">
                <a:solidFill>
                  <a:srgbClr val="000000"/>
                </a:solidFill>
                <a:effectLst>
                  <a:outerShdw blurRad="38100" dist="38100" dir="2700000" algn="tl">
                    <a:srgbClr val="DDDDDD"/>
                  </a:outerShdw>
                </a:effectLst>
                <a:latin typeface="Helvetica" charset="0"/>
              </a:rPr>
              <a:t> ••• SPLIT ••• </a:t>
            </a:r>
          </a:p>
        </p:txBody>
      </p:sp>
      <p:sp>
        <p:nvSpPr>
          <p:cNvPr id="18586" name="Rectangle 155"/>
          <p:cNvSpPr>
            <a:spLocks noChangeArrowheads="1"/>
          </p:cNvSpPr>
          <p:nvPr/>
        </p:nvSpPr>
        <p:spPr bwMode="auto">
          <a:xfrm>
            <a:off x="4600575" y="6880225"/>
            <a:ext cx="10541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800" b="1">
                <a:solidFill>
                  <a:srgbClr val="000000"/>
                </a:solidFill>
                <a:latin typeface="Helvetica" charset="0"/>
              </a:rPr>
              <a:t>Israel        Judah</a:t>
            </a:r>
          </a:p>
        </p:txBody>
      </p:sp>
      <p:sp>
        <p:nvSpPr>
          <p:cNvPr id="18587" name="Rectangle 156"/>
          <p:cNvSpPr>
            <a:spLocks noChangeArrowheads="1"/>
          </p:cNvSpPr>
          <p:nvPr/>
        </p:nvSpPr>
        <p:spPr bwMode="auto">
          <a:xfrm>
            <a:off x="4681538" y="7045325"/>
            <a:ext cx="7556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10              2</a:t>
            </a:r>
          </a:p>
        </p:txBody>
      </p:sp>
      <p:sp>
        <p:nvSpPr>
          <p:cNvPr id="18588" name="Rectangle 157"/>
          <p:cNvSpPr>
            <a:spLocks noChangeArrowheads="1"/>
          </p:cNvSpPr>
          <p:nvPr/>
        </p:nvSpPr>
        <p:spPr bwMode="auto">
          <a:xfrm>
            <a:off x="4676775" y="7418388"/>
            <a:ext cx="8969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 20-J         20-R</a:t>
            </a:r>
          </a:p>
        </p:txBody>
      </p:sp>
      <p:sp>
        <p:nvSpPr>
          <p:cNvPr id="18589" name="Rectangle 158"/>
          <p:cNvSpPr>
            <a:spLocks noChangeArrowheads="1"/>
          </p:cNvSpPr>
          <p:nvPr/>
        </p:nvSpPr>
        <p:spPr bwMode="auto">
          <a:xfrm>
            <a:off x="4665663" y="7600950"/>
            <a:ext cx="8683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 200           350</a:t>
            </a:r>
          </a:p>
        </p:txBody>
      </p:sp>
      <p:sp>
        <p:nvSpPr>
          <p:cNvPr id="18590" name="Rectangle 159"/>
          <p:cNvSpPr>
            <a:spLocks noChangeArrowheads="1"/>
          </p:cNvSpPr>
          <p:nvPr/>
        </p:nvSpPr>
        <p:spPr bwMode="auto">
          <a:xfrm>
            <a:off x="4591050" y="7785100"/>
            <a:ext cx="107156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Assyria    Babylon</a:t>
            </a:r>
          </a:p>
        </p:txBody>
      </p:sp>
      <p:sp>
        <p:nvSpPr>
          <p:cNvPr id="18591" name="Rectangle 160"/>
          <p:cNvSpPr>
            <a:spLocks noChangeArrowheads="1"/>
          </p:cNvSpPr>
          <p:nvPr/>
        </p:nvSpPr>
        <p:spPr bwMode="auto">
          <a:xfrm>
            <a:off x="4645025" y="6697663"/>
            <a:ext cx="952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Helvetica" charset="0"/>
              </a:rPr>
              <a:t>Bắc            Nam</a:t>
            </a:r>
          </a:p>
        </p:txBody>
      </p:sp>
      <p:sp>
        <p:nvSpPr>
          <p:cNvPr id="218273" name="Rectangle 161"/>
          <p:cNvSpPr>
            <a:spLocks noChangeArrowheads="1"/>
          </p:cNvSpPr>
          <p:nvPr/>
        </p:nvSpPr>
        <p:spPr bwMode="auto">
          <a:xfrm>
            <a:off x="4619625" y="7227888"/>
            <a:ext cx="871538" cy="219075"/>
          </a:xfrm>
          <a:prstGeom prst="rect">
            <a:avLst/>
          </a:prstGeom>
          <a:noFill/>
          <a:ln w="12700">
            <a:noFill/>
            <a:miter lim="800000"/>
            <a:headEnd/>
            <a:tailEnd/>
          </a:ln>
          <a:effectLst/>
        </p:spPr>
        <p:txBody>
          <a:bodyPr wrap="none" lIns="96016" tIns="47166" rIns="96016" bIns="47166">
            <a:spAutoFit/>
          </a:bodyPr>
          <a:lstStyle/>
          <a:p>
            <a:pPr defTabSz="969963">
              <a:defRPr/>
            </a:pPr>
            <a:r>
              <a:rPr lang="en-US" sz="800" b="1">
                <a:solidFill>
                  <a:srgbClr val="000000"/>
                </a:solidFill>
                <a:effectLst>
                  <a:outerShdw blurRad="38100" dist="38100" dir="2700000" algn="tl">
                    <a:srgbClr val="DDDDDD"/>
                  </a:outerShdw>
                </a:effectLst>
                <a:latin typeface="Helvetica" charset="0"/>
              </a:rPr>
              <a:t>CÁC TIÊN TRI</a:t>
            </a:r>
          </a:p>
        </p:txBody>
      </p:sp>
      <p:sp>
        <p:nvSpPr>
          <p:cNvPr id="18593" name="Rectangle 162"/>
          <p:cNvSpPr>
            <a:spLocks noChangeArrowheads="1"/>
          </p:cNvSpPr>
          <p:nvPr/>
        </p:nvSpPr>
        <p:spPr bwMode="auto">
          <a:xfrm>
            <a:off x="4791075" y="6321425"/>
            <a:ext cx="677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S - D - S</a:t>
            </a:r>
          </a:p>
        </p:txBody>
      </p:sp>
      <p:sp>
        <p:nvSpPr>
          <p:cNvPr id="18594" name="AutoShape 163"/>
          <p:cNvSpPr>
            <a:spLocks noChangeArrowheads="1"/>
          </p:cNvSpPr>
          <p:nvPr/>
        </p:nvSpPr>
        <p:spPr bwMode="auto">
          <a:xfrm>
            <a:off x="5899150" y="6575425"/>
            <a:ext cx="803275" cy="496888"/>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595" name="Rectangle 164"/>
          <p:cNvSpPr>
            <a:spLocks noChangeArrowheads="1"/>
          </p:cNvSpPr>
          <p:nvPr/>
        </p:nvSpPr>
        <p:spPr bwMode="auto">
          <a:xfrm>
            <a:off x="5891213" y="6738938"/>
            <a:ext cx="1047750" cy="427037"/>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596" name="Line 165"/>
          <p:cNvSpPr>
            <a:spLocks noChangeShapeType="1"/>
          </p:cNvSpPr>
          <p:nvPr/>
        </p:nvSpPr>
        <p:spPr bwMode="auto">
          <a:xfrm flipV="1">
            <a:off x="5907088" y="6732588"/>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97" name="Line 166"/>
          <p:cNvSpPr>
            <a:spLocks noChangeShapeType="1"/>
          </p:cNvSpPr>
          <p:nvPr/>
        </p:nvSpPr>
        <p:spPr bwMode="auto">
          <a:xfrm flipV="1">
            <a:off x="6129338" y="6716713"/>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98" name="Rectangle 167"/>
          <p:cNvSpPr>
            <a:spLocks noChangeArrowheads="1"/>
          </p:cNvSpPr>
          <p:nvPr/>
        </p:nvSpPr>
        <p:spPr bwMode="auto">
          <a:xfrm>
            <a:off x="5857875" y="6581775"/>
            <a:ext cx="10064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a:r>
              <a:rPr lang="en-US" sz="800" b="1">
                <a:solidFill>
                  <a:srgbClr val="000000"/>
                </a:solidFill>
                <a:latin typeface="Arial" charset="0"/>
              </a:rPr>
              <a:t>VÔ CHÍNH PHỦ</a:t>
            </a:r>
          </a:p>
        </p:txBody>
      </p:sp>
      <p:sp>
        <p:nvSpPr>
          <p:cNvPr id="18599" name="Line 168"/>
          <p:cNvSpPr>
            <a:spLocks noChangeShapeType="1"/>
          </p:cNvSpPr>
          <p:nvPr/>
        </p:nvSpPr>
        <p:spPr bwMode="auto">
          <a:xfrm>
            <a:off x="5943600" y="7059613"/>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00" name="Line 169"/>
          <p:cNvSpPr>
            <a:spLocks noChangeShapeType="1"/>
          </p:cNvSpPr>
          <p:nvPr/>
        </p:nvSpPr>
        <p:spPr bwMode="auto">
          <a:xfrm>
            <a:off x="5937250" y="688181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01" name="Rectangle 170"/>
          <p:cNvSpPr>
            <a:spLocks noChangeArrowheads="1"/>
          </p:cNvSpPr>
          <p:nvPr/>
        </p:nvSpPr>
        <p:spPr bwMode="auto">
          <a:xfrm>
            <a:off x="6199188" y="6884988"/>
            <a:ext cx="4016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350</a:t>
            </a:r>
          </a:p>
        </p:txBody>
      </p:sp>
      <p:sp>
        <p:nvSpPr>
          <p:cNvPr id="18602" name="Rectangle 171"/>
          <p:cNvSpPr>
            <a:spLocks noChangeArrowheads="1"/>
          </p:cNvSpPr>
          <p:nvPr/>
        </p:nvSpPr>
        <p:spPr bwMode="auto">
          <a:xfrm>
            <a:off x="6073775" y="6707188"/>
            <a:ext cx="8763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Thẩm phán</a:t>
            </a:r>
          </a:p>
        </p:txBody>
      </p:sp>
      <p:sp>
        <p:nvSpPr>
          <p:cNvPr id="18603" name="AutoShape 172"/>
          <p:cNvSpPr>
            <a:spLocks noChangeArrowheads="1"/>
          </p:cNvSpPr>
          <p:nvPr/>
        </p:nvSpPr>
        <p:spPr bwMode="auto">
          <a:xfrm>
            <a:off x="3278188" y="6451600"/>
            <a:ext cx="803275" cy="688975"/>
          </a:xfrm>
          <a:prstGeom prst="roundRect">
            <a:avLst>
              <a:gd name="adj" fmla="val 16667"/>
            </a:avLst>
          </a:prstGeom>
          <a:solidFill>
            <a:schemeClr val="bg1"/>
          </a:solidFill>
          <a:ln w="19050">
            <a:solidFill>
              <a:schemeClr val="tx1"/>
            </a:solidFill>
            <a:round/>
            <a:headEnd/>
            <a:tailEnd/>
          </a:ln>
        </p:spPr>
        <p:txBody>
          <a:bodyPr wrap="none" anchor="ctr"/>
          <a:lstStyle/>
          <a:p>
            <a:endParaRPr lang="en-US"/>
          </a:p>
        </p:txBody>
      </p:sp>
      <p:sp>
        <p:nvSpPr>
          <p:cNvPr id="18604" name="Rectangle 173"/>
          <p:cNvSpPr>
            <a:spLocks noChangeArrowheads="1"/>
          </p:cNvSpPr>
          <p:nvPr/>
        </p:nvSpPr>
        <p:spPr bwMode="auto">
          <a:xfrm>
            <a:off x="3276600" y="6602413"/>
            <a:ext cx="1047750" cy="787400"/>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8605" name="Line 174"/>
          <p:cNvSpPr>
            <a:spLocks noChangeShapeType="1"/>
          </p:cNvSpPr>
          <p:nvPr/>
        </p:nvSpPr>
        <p:spPr bwMode="auto">
          <a:xfrm flipV="1">
            <a:off x="3295650" y="6581775"/>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06" name="Line 175"/>
          <p:cNvSpPr>
            <a:spLocks noChangeShapeType="1"/>
          </p:cNvSpPr>
          <p:nvPr/>
        </p:nvSpPr>
        <p:spPr bwMode="auto">
          <a:xfrm flipV="1">
            <a:off x="3502025" y="6592888"/>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07" name="Rectangle 176"/>
          <p:cNvSpPr>
            <a:spLocks noChangeArrowheads="1"/>
          </p:cNvSpPr>
          <p:nvPr/>
        </p:nvSpPr>
        <p:spPr bwMode="auto">
          <a:xfrm>
            <a:off x="3276600" y="6454775"/>
            <a:ext cx="6604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800" b="1">
                <a:solidFill>
                  <a:srgbClr val="000000"/>
                </a:solidFill>
                <a:latin typeface="Arial" charset="0"/>
              </a:rPr>
              <a:t>LƯU ĐÀY</a:t>
            </a:r>
          </a:p>
        </p:txBody>
      </p:sp>
      <p:sp>
        <p:nvSpPr>
          <p:cNvPr id="18608" name="Rectangle 177"/>
          <p:cNvSpPr>
            <a:spLocks noChangeArrowheads="1"/>
          </p:cNvSpPr>
          <p:nvPr/>
        </p:nvSpPr>
        <p:spPr bwMode="auto">
          <a:xfrm>
            <a:off x="3322638" y="6438900"/>
            <a:ext cx="9191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a:endParaRPr lang="en-US" sz="1000" b="1">
              <a:solidFill>
                <a:srgbClr val="000000"/>
              </a:solidFill>
              <a:latin typeface="Chicago" charset="0"/>
            </a:endParaRPr>
          </a:p>
        </p:txBody>
      </p:sp>
      <p:sp>
        <p:nvSpPr>
          <p:cNvPr id="18609" name="Line 178"/>
          <p:cNvSpPr>
            <a:spLocks noChangeShapeType="1"/>
          </p:cNvSpPr>
          <p:nvPr/>
        </p:nvSpPr>
        <p:spPr bwMode="auto">
          <a:xfrm>
            <a:off x="3313113" y="6942138"/>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10" name="Line 179"/>
          <p:cNvSpPr>
            <a:spLocks noChangeShapeType="1"/>
          </p:cNvSpPr>
          <p:nvPr/>
        </p:nvSpPr>
        <p:spPr bwMode="auto">
          <a:xfrm>
            <a:off x="3314700" y="6765925"/>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11" name="Rectangle 180"/>
          <p:cNvSpPr>
            <a:spLocks noChangeArrowheads="1"/>
          </p:cNvSpPr>
          <p:nvPr/>
        </p:nvSpPr>
        <p:spPr bwMode="auto">
          <a:xfrm>
            <a:off x="3275013" y="6772275"/>
            <a:ext cx="10763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defTabSz="969963"/>
            <a:r>
              <a:rPr lang="en-US" sz="1000" b="1">
                <a:solidFill>
                  <a:srgbClr val="000000"/>
                </a:solidFill>
                <a:latin typeface="Helvetica" charset="0"/>
              </a:rPr>
              <a:t>3 chuyến đi</a:t>
            </a:r>
          </a:p>
        </p:txBody>
      </p:sp>
      <p:sp>
        <p:nvSpPr>
          <p:cNvPr id="18612" name="Rectangle 181"/>
          <p:cNvSpPr>
            <a:spLocks noChangeArrowheads="1"/>
          </p:cNvSpPr>
          <p:nvPr/>
        </p:nvSpPr>
        <p:spPr bwMode="auto">
          <a:xfrm>
            <a:off x="3346450" y="7118350"/>
            <a:ext cx="914400" cy="2635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1100" b="1">
                <a:solidFill>
                  <a:srgbClr val="000000"/>
                </a:solidFill>
                <a:latin typeface="Helvetica" charset="0"/>
              </a:rPr>
              <a:t>Z - E - N</a:t>
            </a:r>
          </a:p>
        </p:txBody>
      </p:sp>
      <p:sp>
        <p:nvSpPr>
          <p:cNvPr id="18613" name="Rectangle 182"/>
          <p:cNvSpPr>
            <a:spLocks noChangeArrowheads="1"/>
          </p:cNvSpPr>
          <p:nvPr/>
        </p:nvSpPr>
        <p:spPr bwMode="auto">
          <a:xfrm>
            <a:off x="3411538" y="6597650"/>
            <a:ext cx="6477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p>
            <a:pPr defTabSz="969963"/>
            <a:r>
              <a:rPr lang="en-US" sz="1000" b="1">
                <a:solidFill>
                  <a:srgbClr val="000000"/>
                </a:solidFill>
                <a:latin typeface="Helvetica" charset="0"/>
              </a:rPr>
              <a:t>70 Năm</a:t>
            </a:r>
          </a:p>
        </p:txBody>
      </p:sp>
      <p:sp>
        <p:nvSpPr>
          <p:cNvPr id="18614" name="Rectangle 183"/>
          <p:cNvSpPr>
            <a:spLocks noChangeArrowheads="1"/>
          </p:cNvSpPr>
          <p:nvPr/>
        </p:nvSpPr>
        <p:spPr bwMode="auto">
          <a:xfrm>
            <a:off x="3127375" y="6943725"/>
            <a:ext cx="12795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p>
            <a:pPr algn="ctr" defTabSz="969963"/>
            <a:r>
              <a:rPr lang="en-US" sz="800" b="1">
                <a:solidFill>
                  <a:srgbClr val="000000"/>
                </a:solidFill>
                <a:latin typeface="Helvetica" charset="0"/>
              </a:rPr>
              <a:t>100 Năm / 50,000</a:t>
            </a:r>
          </a:p>
        </p:txBody>
      </p:sp>
      <p:sp>
        <p:nvSpPr>
          <p:cNvPr id="18615" name="Line 184"/>
          <p:cNvSpPr>
            <a:spLocks noChangeShapeType="1"/>
          </p:cNvSpPr>
          <p:nvPr/>
        </p:nvSpPr>
        <p:spPr bwMode="auto">
          <a:xfrm>
            <a:off x="3314700" y="7310438"/>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16" name="Line 185"/>
          <p:cNvSpPr>
            <a:spLocks noChangeShapeType="1"/>
          </p:cNvSpPr>
          <p:nvPr/>
        </p:nvSpPr>
        <p:spPr bwMode="auto">
          <a:xfrm flipV="1">
            <a:off x="3313113" y="7126288"/>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8617" name="Group 186"/>
          <p:cNvGrpSpPr>
            <a:grpSpLocks/>
          </p:cNvGrpSpPr>
          <p:nvPr/>
        </p:nvGrpSpPr>
        <p:grpSpPr bwMode="auto">
          <a:xfrm>
            <a:off x="2060575" y="4551363"/>
            <a:ext cx="614363" cy="523875"/>
            <a:chOff x="1180" y="2738"/>
            <a:chExt cx="352" cy="320"/>
          </a:xfrm>
        </p:grpSpPr>
        <p:pic>
          <p:nvPicPr>
            <p:cNvPr id="18638" name="Picture 18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 y="2738"/>
              <a:ext cx="35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18639" name="Rectangle 188"/>
            <p:cNvSpPr>
              <a:spLocks noChangeArrowheads="1"/>
            </p:cNvSpPr>
            <p:nvPr/>
          </p:nvSpPr>
          <p:spPr bwMode="auto">
            <a:xfrm>
              <a:off x="1289" y="2851"/>
              <a:ext cx="122" cy="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sp>
          <p:nvSpPr>
            <p:cNvPr id="18640" name="Text Box 189"/>
            <p:cNvSpPr txBox="1">
              <a:spLocks noChangeArrowheads="1"/>
            </p:cNvSpPr>
            <p:nvPr/>
          </p:nvSpPr>
          <p:spPr bwMode="auto">
            <a:xfrm>
              <a:off x="1200" y="2828"/>
              <a:ext cx="28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LC</a:t>
              </a:r>
              <a:endParaRPr lang="en-US" sz="1100">
                <a:latin typeface="Sand" charset="0"/>
              </a:endParaRPr>
            </a:p>
          </p:txBody>
        </p:sp>
      </p:grpSp>
      <p:sp>
        <p:nvSpPr>
          <p:cNvPr id="18618" name="Text Box 190"/>
          <p:cNvSpPr txBox="1">
            <a:spLocks noChangeArrowheads="1"/>
          </p:cNvSpPr>
          <p:nvPr/>
        </p:nvSpPr>
        <p:spPr bwMode="auto">
          <a:xfrm>
            <a:off x="4749800" y="3309938"/>
            <a:ext cx="5032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AC</a:t>
            </a:r>
            <a:endParaRPr lang="en-US" sz="1300">
              <a:latin typeface="Sand" charset="0"/>
            </a:endParaRPr>
          </a:p>
        </p:txBody>
      </p:sp>
      <p:sp>
        <p:nvSpPr>
          <p:cNvPr id="18619" name="Text Box 191"/>
          <p:cNvSpPr txBox="1">
            <a:spLocks noChangeArrowheads="1"/>
          </p:cNvSpPr>
          <p:nvPr/>
        </p:nvSpPr>
        <p:spPr bwMode="auto">
          <a:xfrm>
            <a:off x="4484688" y="5805488"/>
            <a:ext cx="5032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DC</a:t>
            </a:r>
            <a:endParaRPr lang="en-US" sz="1100">
              <a:latin typeface="Sand" charset="0"/>
            </a:endParaRPr>
          </a:p>
        </p:txBody>
      </p:sp>
      <p:sp>
        <p:nvSpPr>
          <p:cNvPr id="18620" name="Text Box 192"/>
          <p:cNvSpPr txBox="1">
            <a:spLocks noChangeArrowheads="1"/>
          </p:cNvSpPr>
          <p:nvPr/>
        </p:nvSpPr>
        <p:spPr bwMode="auto">
          <a:xfrm>
            <a:off x="5100638" y="5811838"/>
            <a:ext cx="5032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NC</a:t>
            </a:r>
          </a:p>
        </p:txBody>
      </p:sp>
      <p:sp>
        <p:nvSpPr>
          <p:cNvPr id="18621" name="Rectangle 194"/>
          <p:cNvSpPr>
            <a:spLocks noChangeArrowheads="1"/>
          </p:cNvSpPr>
          <p:nvPr/>
        </p:nvSpPr>
        <p:spPr bwMode="auto">
          <a:xfrm>
            <a:off x="2432050" y="847725"/>
            <a:ext cx="38338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p>
            <a:pPr defTabSz="969963"/>
            <a:r>
              <a:rPr lang="en-US" sz="3000" b="1" i="1">
                <a:latin typeface="Helvetica" charset="0"/>
              </a:rPr>
              <a:t>TQC FLASH CARDS</a:t>
            </a:r>
          </a:p>
        </p:txBody>
      </p:sp>
      <p:grpSp>
        <p:nvGrpSpPr>
          <p:cNvPr id="18622" name="Group 201"/>
          <p:cNvGrpSpPr>
            <a:grpSpLocks/>
          </p:cNvGrpSpPr>
          <p:nvPr/>
        </p:nvGrpSpPr>
        <p:grpSpPr bwMode="auto">
          <a:xfrm>
            <a:off x="330200" y="2809875"/>
            <a:ext cx="6870700" cy="247650"/>
            <a:chOff x="189" y="1645"/>
            <a:chExt cx="3935" cy="151"/>
          </a:xfrm>
        </p:grpSpPr>
        <p:sp>
          <p:nvSpPr>
            <p:cNvPr id="18633" name="Text Box 202"/>
            <p:cNvSpPr txBox="1">
              <a:spLocks noChangeArrowheads="1"/>
            </p:cNvSpPr>
            <p:nvPr/>
          </p:nvSpPr>
          <p:spPr bwMode="auto">
            <a:xfrm>
              <a:off x="189" y="1645"/>
              <a:ext cx="80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8634" name="Text Box 203"/>
            <p:cNvSpPr txBox="1">
              <a:spLocks noChangeArrowheads="1"/>
            </p:cNvSpPr>
            <p:nvPr/>
          </p:nvSpPr>
          <p:spPr bwMode="auto">
            <a:xfrm>
              <a:off x="956" y="1645"/>
              <a:ext cx="80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8635" name="Text Box 204"/>
            <p:cNvSpPr txBox="1">
              <a:spLocks noChangeArrowheads="1"/>
            </p:cNvSpPr>
            <p:nvPr/>
          </p:nvSpPr>
          <p:spPr bwMode="auto">
            <a:xfrm>
              <a:off x="1746" y="1645"/>
              <a:ext cx="80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8636" name="Text Box 205"/>
            <p:cNvSpPr txBox="1">
              <a:spLocks noChangeArrowheads="1"/>
            </p:cNvSpPr>
            <p:nvPr/>
          </p:nvSpPr>
          <p:spPr bwMode="auto">
            <a:xfrm>
              <a:off x="2535" y="1645"/>
              <a:ext cx="80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8637" name="Text Box 206"/>
            <p:cNvSpPr txBox="1">
              <a:spLocks noChangeArrowheads="1"/>
            </p:cNvSpPr>
            <p:nvPr/>
          </p:nvSpPr>
          <p:spPr bwMode="auto">
            <a:xfrm>
              <a:off x="3319" y="1645"/>
              <a:ext cx="80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grpSp>
      <p:grpSp>
        <p:nvGrpSpPr>
          <p:cNvPr id="18623" name="Group 207"/>
          <p:cNvGrpSpPr>
            <a:grpSpLocks/>
          </p:cNvGrpSpPr>
          <p:nvPr/>
        </p:nvGrpSpPr>
        <p:grpSpPr bwMode="auto">
          <a:xfrm>
            <a:off x="315913" y="5595938"/>
            <a:ext cx="6910387" cy="257175"/>
            <a:chOff x="181" y="3349"/>
            <a:chExt cx="3957" cy="157"/>
          </a:xfrm>
        </p:grpSpPr>
        <p:sp>
          <p:nvSpPr>
            <p:cNvPr id="18628" name="Text Box 208"/>
            <p:cNvSpPr txBox="1">
              <a:spLocks noChangeArrowheads="1"/>
            </p:cNvSpPr>
            <p:nvPr/>
          </p:nvSpPr>
          <p:spPr bwMode="auto">
            <a:xfrm>
              <a:off x="181" y="3349"/>
              <a:ext cx="80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8629" name="Text Box 209"/>
            <p:cNvSpPr txBox="1">
              <a:spLocks noChangeArrowheads="1"/>
            </p:cNvSpPr>
            <p:nvPr/>
          </p:nvSpPr>
          <p:spPr bwMode="auto">
            <a:xfrm>
              <a:off x="981" y="3349"/>
              <a:ext cx="80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8630" name="Text Box 210"/>
            <p:cNvSpPr txBox="1">
              <a:spLocks noChangeArrowheads="1"/>
            </p:cNvSpPr>
            <p:nvPr/>
          </p:nvSpPr>
          <p:spPr bwMode="auto">
            <a:xfrm>
              <a:off x="1749" y="3349"/>
              <a:ext cx="80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8631" name="Text Box 211"/>
            <p:cNvSpPr txBox="1">
              <a:spLocks noChangeArrowheads="1"/>
            </p:cNvSpPr>
            <p:nvPr/>
          </p:nvSpPr>
          <p:spPr bwMode="auto">
            <a:xfrm>
              <a:off x="2538" y="3349"/>
              <a:ext cx="80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sp>
          <p:nvSpPr>
            <p:cNvPr id="18632" name="Text Box 212"/>
            <p:cNvSpPr txBox="1">
              <a:spLocks noChangeArrowheads="1"/>
            </p:cNvSpPr>
            <p:nvPr/>
          </p:nvSpPr>
          <p:spPr bwMode="auto">
            <a:xfrm>
              <a:off x="3333" y="3355"/>
              <a:ext cx="805"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Helvetica" charset="0"/>
                </a:rPr>
                <a:t>Niên Đại</a:t>
              </a:r>
            </a:p>
          </p:txBody>
        </p:sp>
      </p:grpSp>
      <p:sp>
        <p:nvSpPr>
          <p:cNvPr id="17601" name="Text Box 213"/>
          <p:cNvSpPr txBox="1">
            <a:spLocks noChangeArrowheads="1"/>
          </p:cNvSpPr>
          <p:nvPr/>
        </p:nvSpPr>
        <p:spPr bwMode="auto">
          <a:xfrm>
            <a:off x="701675" y="8077200"/>
            <a:ext cx="6127750" cy="738188"/>
          </a:xfrm>
          <a:prstGeom prst="rect">
            <a:avLst/>
          </a:prstGeom>
          <a:noFill/>
          <a:ln w="9525">
            <a:noFill/>
            <a:miter lim="800000"/>
            <a:headEnd/>
            <a:tailEnd/>
          </a:ln>
        </p:spPr>
        <p:txBody>
          <a:bodyPr lIns="97027" tIns="48513" rIns="97027" bIns="48513">
            <a:spAutoFit/>
          </a:bodyPr>
          <a:lstStyle/>
          <a:p>
            <a:pPr algn="ctr" defTabSz="969963">
              <a:spcBef>
                <a:spcPct val="50000"/>
              </a:spcBef>
              <a:defRPr/>
            </a:pPr>
            <a:r>
              <a:rPr lang="en-US" sz="4000" i="1" dirty="0">
                <a:latin typeface="+mj-lt"/>
                <a:ea typeface="+mn-ea"/>
                <a:cs typeface="+mn-cs"/>
              </a:rPr>
              <a:t>MẶT TRẢ LỜI</a:t>
            </a:r>
          </a:p>
        </p:txBody>
      </p:sp>
      <p:sp>
        <p:nvSpPr>
          <p:cNvPr id="18625" name="Line 214"/>
          <p:cNvSpPr>
            <a:spLocks noChangeShapeType="1"/>
          </p:cNvSpPr>
          <p:nvPr/>
        </p:nvSpPr>
        <p:spPr bwMode="auto">
          <a:xfrm>
            <a:off x="1268413" y="2378075"/>
            <a:ext cx="4927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626" name="Text Box 215"/>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09</a:t>
            </a:r>
          </a:p>
        </p:txBody>
      </p:sp>
      <p:sp>
        <p:nvSpPr>
          <p:cNvPr id="18627" name="Text Box 217"/>
          <p:cNvSpPr txBox="1">
            <a:spLocks noChangeArrowheads="1"/>
          </p:cNvSpPr>
          <p:nvPr/>
        </p:nvSpPr>
        <p:spPr bwMode="auto">
          <a:xfrm>
            <a:off x="422275" y="1362075"/>
            <a:ext cx="68992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500" b="1">
                <a:latin typeface="Helvetica" charset="0"/>
                <a:cs typeface="Helvetica" charset="0"/>
              </a:rPr>
              <a:t>Đây là tờ giấy in hai mặt. Cắt dọc theo dấu chấm liên tục tạo thành những thẻ đọc nhanh nhỏ để bấm lỗ gắn vào phần nội dung của mỗi mục </a:t>
            </a:r>
            <a:r>
              <a:rPr lang="ja-JP" altLang="en-US" sz="1500" b="1">
                <a:latin typeface="Helvetica" charset="0"/>
                <a:cs typeface="Helvetica" charset="0"/>
              </a:rPr>
              <a:t>“</a:t>
            </a:r>
            <a:r>
              <a:rPr lang="en-US" altLang="ja-JP" sz="1500" b="1">
                <a:latin typeface="Helvetica" charset="0"/>
                <a:cs typeface="Helvetica" charset="0"/>
              </a:rPr>
              <a:t>Hồ Sơ Kinh Thánh</a:t>
            </a:r>
            <a:r>
              <a:rPr lang="ja-JP" altLang="en-US" sz="1500" b="1">
                <a:latin typeface="Helvetica" charset="0"/>
                <a:cs typeface="Helvetica" charset="0"/>
              </a:rPr>
              <a:t>”</a:t>
            </a:r>
            <a:endParaRPr lang="en-US" sz="1500" b="1">
              <a:latin typeface="Helvetica" charset="0"/>
              <a:cs typeface="Helvetica" charset="0"/>
            </a:endParaRPr>
          </a:p>
        </p:txBody>
      </p:sp>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7"/>
          <p:cNvSpPr txBox="1">
            <a:spLocks noChangeArrowheads="1"/>
          </p:cNvSpPr>
          <p:nvPr/>
        </p:nvSpPr>
        <p:spPr bwMode="auto">
          <a:xfrm>
            <a:off x="6429375" y="87313"/>
            <a:ext cx="754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10</a:t>
            </a:r>
          </a:p>
        </p:txBody>
      </p:sp>
      <p:sp>
        <p:nvSpPr>
          <p:cNvPr id="19458" name="Rectangle 8"/>
          <p:cNvSpPr>
            <a:spLocks noChangeArrowheads="1"/>
          </p:cNvSpPr>
          <p:nvPr/>
        </p:nvSpPr>
        <p:spPr bwMode="auto">
          <a:xfrm>
            <a:off x="228600" y="1827213"/>
            <a:ext cx="707231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3600" b="1" i="1">
                <a:latin typeface="Helvetica" charset="0"/>
              </a:rPr>
              <a:t>Đề cập về từ </a:t>
            </a:r>
            <a:r>
              <a:rPr lang="ja-JP" altLang="en-US" sz="3600" b="1" i="1">
                <a:latin typeface="Helvetica" charset="0"/>
              </a:rPr>
              <a:t>“</a:t>
            </a:r>
            <a:r>
              <a:rPr lang="en-US" altLang="ja-JP" sz="3600" b="1" i="1">
                <a:latin typeface="Helvetica" charset="0"/>
              </a:rPr>
              <a:t>_______</a:t>
            </a:r>
            <a:r>
              <a:rPr lang="ja-JP" altLang="en-US" sz="3600" b="1" i="1">
                <a:latin typeface="Helvetica" charset="0"/>
              </a:rPr>
              <a:t>”</a:t>
            </a:r>
            <a:endParaRPr lang="en-US" sz="2000" b="1" i="1">
              <a:latin typeface="Helvetica" charset="0"/>
            </a:endParaRPr>
          </a:p>
        </p:txBody>
      </p:sp>
      <p:sp>
        <p:nvSpPr>
          <p:cNvPr id="19459" name="Rectangle 9"/>
          <p:cNvSpPr>
            <a:spLocks noChangeArrowheads="1"/>
          </p:cNvSpPr>
          <p:nvPr/>
        </p:nvSpPr>
        <p:spPr bwMode="auto">
          <a:xfrm>
            <a:off x="803275" y="1046163"/>
            <a:ext cx="59229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Trục </a:t>
            </a:r>
            <a:r>
              <a:rPr lang="ja-JP" altLang="en-US" sz="1800" b="1">
                <a:latin typeface="Helvetica" charset="0"/>
              </a:rPr>
              <a:t>“</a:t>
            </a:r>
            <a:r>
              <a:rPr lang="en-US" altLang="ja-JP" sz="1800" b="1">
                <a:latin typeface="Helvetica" charset="0"/>
              </a:rPr>
              <a:t>Xương sống</a:t>
            </a:r>
            <a:r>
              <a:rPr lang="ja-JP" altLang="en-US" sz="1800" b="1">
                <a:latin typeface="Helvetica" charset="0"/>
              </a:rPr>
              <a:t>”</a:t>
            </a:r>
            <a:r>
              <a:rPr lang="en-US" altLang="ja-JP" sz="1800" b="1">
                <a:latin typeface="Helvetica" charset="0"/>
              </a:rPr>
              <a:t> sự Mặc khải của Kinh Thánh:</a:t>
            </a:r>
          </a:p>
          <a:p>
            <a:pPr algn="ctr"/>
            <a:r>
              <a:rPr lang="en-US" sz="1800" b="1">
                <a:latin typeface="Helvetica" charset="0"/>
              </a:rPr>
              <a:t>GIAO ƯỚC VÔ ĐiỀU KiỆN CỦA ĐỨC CHÚA TRỜI</a:t>
            </a:r>
          </a:p>
        </p:txBody>
      </p:sp>
      <p:sp>
        <p:nvSpPr>
          <p:cNvPr id="19460" name="Text Box 11"/>
          <p:cNvSpPr txBox="1">
            <a:spLocks noChangeArrowheads="1"/>
          </p:cNvSpPr>
          <p:nvPr/>
        </p:nvSpPr>
        <p:spPr bwMode="auto">
          <a:xfrm>
            <a:off x="228600" y="2522538"/>
            <a:ext cx="70707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200" b="1" i="1">
                <a:latin typeface="Helvetica" charset="0"/>
              </a:rPr>
              <a:t>Trong tiếng Hê-bơ-rơ &amp; Hy Lạp:                                         Từ </a:t>
            </a:r>
            <a:r>
              <a:rPr lang="ja-JP" altLang="en-US" sz="2200" b="1" i="1">
                <a:latin typeface="Helvetica" charset="0"/>
              </a:rPr>
              <a:t>“</a:t>
            </a:r>
            <a:r>
              <a:rPr lang="en-US" altLang="ja-JP" sz="2200" b="1" i="1">
                <a:latin typeface="Helvetica" charset="0"/>
              </a:rPr>
              <a:t>tội lỗi </a:t>
            </a:r>
            <a:r>
              <a:rPr lang="ja-JP" altLang="en-US" sz="2200" b="1" i="1">
                <a:latin typeface="Helvetica" charset="0"/>
              </a:rPr>
              <a:t>“</a:t>
            </a:r>
            <a:r>
              <a:rPr lang="en-US" altLang="ja-JP" sz="2200" b="1" i="1">
                <a:latin typeface="Helvetica" charset="0"/>
              </a:rPr>
              <a:t> có nhiều nghĩa: </a:t>
            </a:r>
            <a:r>
              <a:rPr lang="en-US" altLang="ja-JP" sz="2200" b="1">
                <a:latin typeface="Helvetica" charset="0"/>
              </a:rPr>
              <a:t>cư xử xấu, trái với đạo lý, sự vi phạm, gian ác, xúc phạm, </a:t>
            </a:r>
            <a:r>
              <a:rPr lang="en-US" altLang="ja-JP" sz="2200" b="1" i="1">
                <a:latin typeface="Helvetica" charset="0"/>
              </a:rPr>
              <a:t>và độc ác</a:t>
            </a:r>
            <a:r>
              <a:rPr lang="en-US" altLang="ja-JP" sz="2200" b="1">
                <a:latin typeface="Helvetica" charset="0"/>
              </a:rPr>
              <a:t>.</a:t>
            </a:r>
            <a:endParaRPr lang="en-US" sz="2200" b="1">
              <a:latin typeface="Helvetica" charset="0"/>
            </a:endParaRPr>
          </a:p>
        </p:txBody>
      </p:sp>
      <p:sp>
        <p:nvSpPr>
          <p:cNvPr id="19461" name="Text Box 12"/>
          <p:cNvSpPr txBox="1">
            <a:spLocks noChangeArrowheads="1"/>
          </p:cNvSpPr>
          <p:nvPr/>
        </p:nvSpPr>
        <p:spPr bwMode="auto">
          <a:xfrm>
            <a:off x="777875" y="4090988"/>
            <a:ext cx="608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600" b="1" i="1">
                <a:latin typeface="Helvetica" charset="0"/>
              </a:rPr>
              <a:t>Nhưng …</a:t>
            </a:r>
          </a:p>
        </p:txBody>
      </p:sp>
      <p:sp>
        <p:nvSpPr>
          <p:cNvPr id="19462" name="Rectangle 14"/>
          <p:cNvSpPr>
            <a:spLocks noChangeArrowheads="1"/>
          </p:cNvSpPr>
          <p:nvPr/>
        </p:nvSpPr>
        <p:spPr bwMode="auto">
          <a:xfrm>
            <a:off x="374650" y="7126288"/>
            <a:ext cx="6811963" cy="769937"/>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ja-JP" altLang="en-US" sz="2200" b="1" i="1">
                <a:latin typeface="Times" charset="0"/>
              </a:rPr>
              <a:t>“</a:t>
            </a:r>
            <a:r>
              <a:rPr lang="vi-VN" altLang="ja-JP" sz="2200" i="1">
                <a:latin typeface="Times" charset="0"/>
              </a:rPr>
              <a:t>vì mọi người đều đã phạm tội, thiếu mất vinh quang của Đức Chúa Trời</a:t>
            </a:r>
            <a:r>
              <a:rPr lang="en-US" altLang="ja-JP" sz="2200" i="1">
                <a:latin typeface="Times" charset="0"/>
              </a:rPr>
              <a:t>.</a:t>
            </a:r>
            <a:r>
              <a:rPr lang="ja-JP" altLang="en-US" sz="2200" i="1">
                <a:latin typeface="Times" charset="0"/>
              </a:rPr>
              <a:t>”</a:t>
            </a:r>
            <a:r>
              <a:rPr lang="en-US" altLang="ja-JP" sz="2200" i="1">
                <a:latin typeface="Times" charset="0"/>
              </a:rPr>
              <a:t> </a:t>
            </a:r>
            <a:r>
              <a:rPr lang="en-US" altLang="ja-JP" sz="2200" b="1" i="1">
                <a:latin typeface="Times" charset="0"/>
              </a:rPr>
              <a:t>Rô-ma 3:23</a:t>
            </a:r>
            <a:endParaRPr lang="en-US" sz="2200" b="1" i="1">
              <a:latin typeface="Times" charset="0"/>
            </a:endParaRPr>
          </a:p>
        </p:txBody>
      </p:sp>
      <p:sp>
        <p:nvSpPr>
          <p:cNvPr id="19463" name="Text Box 10"/>
          <p:cNvSpPr txBox="1">
            <a:spLocks noChangeArrowheads="1"/>
          </p:cNvSpPr>
          <p:nvPr/>
        </p:nvSpPr>
        <p:spPr bwMode="auto">
          <a:xfrm>
            <a:off x="441325" y="4973638"/>
            <a:ext cx="6711950" cy="1570037"/>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4800" b="1" i="1">
                <a:latin typeface="Helvetica" charset="0"/>
              </a:rPr>
              <a:t>“</a:t>
            </a:r>
            <a:r>
              <a:rPr lang="en-US" altLang="ja-JP" sz="4800" b="1" i="1">
                <a:latin typeface="Helvetica" charset="0"/>
              </a:rPr>
              <a:t>TỘI LỖI</a:t>
            </a:r>
            <a:r>
              <a:rPr lang="ja-JP" altLang="en-US" sz="4800" b="1" i="1">
                <a:latin typeface="Helvetica" charset="0"/>
              </a:rPr>
              <a:t>”</a:t>
            </a:r>
            <a:r>
              <a:rPr lang="en-US" altLang="ja-JP" sz="4800" b="1" i="1">
                <a:latin typeface="Helvetica" charset="0"/>
              </a:rPr>
              <a:t> là                         </a:t>
            </a:r>
            <a:r>
              <a:rPr lang="ja-JP" altLang="en-US" sz="4800" b="1" i="1">
                <a:latin typeface="Helvetica" charset="0"/>
              </a:rPr>
              <a:t>“</a:t>
            </a:r>
            <a:r>
              <a:rPr lang="en-US" altLang="ja-JP" sz="4800" b="1" i="1">
                <a:latin typeface="Helvetica" charset="0"/>
              </a:rPr>
              <a:t>____ ___ ___ _____.</a:t>
            </a:r>
            <a:r>
              <a:rPr lang="ja-JP" altLang="en-US" sz="4800" b="1" i="1">
                <a:latin typeface="Helvetica" charset="0"/>
              </a:rPr>
              <a:t>”</a:t>
            </a:r>
            <a:endParaRPr lang="en-US" sz="3200" b="1" i="1">
              <a:latin typeface="Helvetica" charset="0"/>
            </a:endParaRPr>
          </a:p>
        </p:txBody>
      </p:sp>
      <p:sp>
        <p:nvSpPr>
          <p:cNvPr id="19464" name="Rectangle 16"/>
          <p:cNvSpPr>
            <a:spLocks noChangeArrowheads="1"/>
          </p:cNvSpPr>
          <p:nvPr/>
        </p:nvSpPr>
        <p:spPr bwMode="auto">
          <a:xfrm>
            <a:off x="4349750" y="1782763"/>
            <a:ext cx="18510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4000" b="1">
                <a:solidFill>
                  <a:srgbClr val="E32434"/>
                </a:solidFill>
                <a:latin typeface="Times" charset="0"/>
              </a:rPr>
              <a:t>TỘI LỖI</a:t>
            </a:r>
            <a:endParaRPr lang="en-US" sz="4000" b="1" baseline="-25000">
              <a:solidFill>
                <a:srgbClr val="E32434"/>
              </a:solidFill>
              <a:latin typeface="Times" charset="0"/>
            </a:endParaRPr>
          </a:p>
        </p:txBody>
      </p:sp>
      <p:sp>
        <p:nvSpPr>
          <p:cNvPr id="19465" name="Rectangle 17"/>
          <p:cNvSpPr>
            <a:spLocks noChangeArrowheads="1"/>
          </p:cNvSpPr>
          <p:nvPr/>
        </p:nvSpPr>
        <p:spPr bwMode="auto">
          <a:xfrm>
            <a:off x="1063625" y="5945188"/>
            <a:ext cx="53816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3200" b="1">
                <a:solidFill>
                  <a:srgbClr val="E32434"/>
                </a:solidFill>
                <a:latin typeface="Capitals" charset="0"/>
              </a:rPr>
              <a:t>THIẾU  MẤT VINH  QUANG</a:t>
            </a:r>
            <a:endParaRPr lang="en-US" sz="3200" b="1" baseline="-25000">
              <a:solidFill>
                <a:srgbClr val="E32434"/>
              </a:solidFill>
              <a:latin typeface="Capitals" charset="0"/>
            </a:endParaRPr>
          </a:p>
        </p:txBody>
      </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p:cNvSpPr txBox="1">
            <a:spLocks noChangeArrowheads="1"/>
          </p:cNvSpPr>
          <p:nvPr/>
        </p:nvSpPr>
        <p:spPr bwMode="auto">
          <a:xfrm>
            <a:off x="6594475" y="762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11</a:t>
            </a:r>
          </a:p>
        </p:txBody>
      </p:sp>
      <p:sp>
        <p:nvSpPr>
          <p:cNvPr id="20482" name="Text Box 5"/>
          <p:cNvSpPr txBox="1">
            <a:spLocks noChangeArrowheads="1"/>
          </p:cNvSpPr>
          <p:nvPr/>
        </p:nvSpPr>
        <p:spPr bwMode="auto">
          <a:xfrm>
            <a:off x="577850" y="1130300"/>
            <a:ext cx="634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800" b="1" i="1">
                <a:latin typeface="Skia" charset="0"/>
              </a:rPr>
              <a:t> __________ ________ CỦA CHÚA !</a:t>
            </a:r>
          </a:p>
        </p:txBody>
      </p:sp>
      <p:sp>
        <p:nvSpPr>
          <p:cNvPr id="20483" name="Text Box 6"/>
          <p:cNvSpPr txBox="1">
            <a:spLocks noChangeArrowheads="1"/>
          </p:cNvSpPr>
          <p:nvPr/>
        </p:nvSpPr>
        <p:spPr bwMode="auto">
          <a:xfrm>
            <a:off x="515938" y="84518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000">
              <a:latin typeface="Times" charset="0"/>
            </a:endParaRPr>
          </a:p>
        </p:txBody>
      </p:sp>
      <p:sp>
        <p:nvSpPr>
          <p:cNvPr id="20484" name="Text Box 7"/>
          <p:cNvSpPr txBox="1">
            <a:spLocks noChangeArrowheads="1"/>
          </p:cNvSpPr>
          <p:nvPr/>
        </p:nvSpPr>
        <p:spPr bwMode="auto">
          <a:xfrm>
            <a:off x="519113" y="8261350"/>
            <a:ext cx="657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Skia" charset="0"/>
              </a:rPr>
              <a:t>Chúng ta, thiếu hay không thiếu Vinh Quang của Ngài?</a:t>
            </a:r>
          </a:p>
        </p:txBody>
      </p:sp>
      <p:sp>
        <p:nvSpPr>
          <p:cNvPr id="20485" name="Text Box 8"/>
          <p:cNvSpPr txBox="1">
            <a:spLocks noChangeArrowheads="1"/>
          </p:cNvSpPr>
          <p:nvPr/>
        </p:nvSpPr>
        <p:spPr bwMode="auto">
          <a:xfrm>
            <a:off x="323850" y="1619250"/>
            <a:ext cx="7016750"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endParaRPr lang="en-US" sz="1200" b="1">
              <a:latin typeface="Skia" charset="0"/>
            </a:endParaRPr>
          </a:p>
          <a:p>
            <a:pPr algn="ctr"/>
            <a:r>
              <a:rPr lang="en-US" sz="1100" b="1">
                <a:latin typeface="Skia" charset="0"/>
              </a:rPr>
              <a:t>AB-BA…ĐẤNG BIỆN HỘ…TOÀN NĂNG…AN-PHA…A-MEN…ANCIENT OF DAYS…ĐẤNG XỨC DẦU…THẦY THƯỢNG TẾ…CÁNH TAY QUYỀN NĂNG…TÁC GIẢ CỦA SỰ SỐNG…TÁC GIẢ CỦA ĐỨC TIN…BAN ĐẦU VÀ KẾT THÚC…ĐẤNG CHÚC PHƯỚC VÀ CAI TRỊ…NHÁNH…BÁNH HẰNG SỐNG…BÁNH CỦA ĐỨC CHÚA TRỜI…CHÀNG RỂ…ÁNH SAO MAI…NGƯỜI CHĂN VĨ ĐẠI… ĐẤNG ĐƠỢC CHỌN…</a:t>
            </a:r>
            <a:r>
              <a:rPr lang="en-US" sz="1100" b="1" i="1" u="sng">
                <a:latin typeface="Skia" charset="0"/>
              </a:rPr>
              <a:t>CHRIST</a:t>
            </a:r>
            <a:r>
              <a:rPr lang="en-US" sz="1100" b="1">
                <a:latin typeface="Skia" charset="0"/>
              </a:rPr>
              <a:t>…CHRIST CỦA ĐỨC CHÚA TRỜI…</a:t>
            </a:r>
            <a:r>
              <a:rPr lang="en-US" sz="1100" b="1" i="1" u="sng">
                <a:latin typeface="Skia" charset="0"/>
              </a:rPr>
              <a:t>ÂẤNG CHIRST</a:t>
            </a:r>
            <a:r>
              <a:rPr lang="en-US" sz="1100" b="1">
                <a:latin typeface="Skia" charset="0"/>
              </a:rPr>
              <a:t>…CON CỦA ĐẤNG HẰNG SỐNG ĐỨC CHÚA TRỜI…ĐẤNG AN ỦI…NGƯỜI CHỈ HUY…ĐẤNG AN ỦI CỦA IS-RA-EL…LỬU THIÊU ĐỐT…TẢNG ĐÁ GÓC NHÀ…ĐẤNG CHỈ BẢO… TẠO HÓA…GIẢI CỨU…. NIỀM AO ƯỚC CỦA MỌI THẾ HỆ… CÁNH CỬA…EL SHADDAI…ĐỨC CHÚA TRỜI VĨNH HẰNG… CHA ĐỜI ĐỜI…ĐẠI DIỆN CHÍNH XÁC THÂN VỊ NGÀI… ĐẤNG THÀNH TÍN VÀ CHÂN THẬT…LÀM CHỨNG…CHA…CON ĐẦU LÒNG CỦA MUÔN LOÀI….  TRÁI ĐẦU MÙA… NỀN TẢNG…BẠN CỦA PHƠỜNG THU THUẾ VÀ TỘI NHÂN… LỜI THÌ THẦM…MÓN QUÀ CỦA ĐỨC CHÚA TRỜI…VINH QUANG CỦA CHÚA…</a:t>
            </a:r>
            <a:r>
              <a:rPr lang="en-US" sz="1100" b="1" i="1" u="sng">
                <a:latin typeface="Skia" charset="0"/>
              </a:rPr>
              <a:t>ĐỨC CHÚA TRỜI</a:t>
            </a:r>
            <a:r>
              <a:rPr lang="en-US" sz="1100" b="1">
                <a:latin typeface="Skia" charset="0"/>
              </a:rPr>
              <a:t>…</a:t>
            </a:r>
            <a:r>
              <a:rPr lang="en-US" sz="1100" b="1" i="1" u="sng">
                <a:latin typeface="Skia" charset="0"/>
              </a:rPr>
              <a:t>ĐẤNG TOÀN NĂNG</a:t>
            </a:r>
            <a:r>
              <a:rPr lang="en-US" sz="1100" b="1">
                <a:latin typeface="Skia" charset="0"/>
              </a:rPr>
              <a:t>…CHÚA CỦA TẤT CẢ…CHÚA MÀ THẤY TÔI…NGƠỜI CHĂN NHÂN LÀNH…THẦY THƯỢNG TẾ VĨ ĐẠI…NGƯỜI CHĂN VĨ ĐẠI… NGƯỜI DẪN ĐƯỜNG…ĐẦU CỦA THÂN THỂ…ĐẦU CỦA HỘI THÁNH…NGƯỜI THỪA KẾ CỦA MỌI SỰ…THẦY THƯỢNG TẾ ĐỜI ĐỜI…ĐẤNG THÁNH KHIẾT…ĐẤNG THÁNH CỦA ISRAEL…ĐỨC THÁNH LINH…NIỀM HY VỌNG …SỪNG CỦA SỰ CỨU RỖI… TA LÀ…HÌNH ẢNH CỦA ĐỨC CHÚA TRỜI…HÌNH ẢNH CỦA CON NGƯỜI…IM-MA-NU-EL…GIÊ-HÔ-VA…</a:t>
            </a:r>
          </a:p>
          <a:p>
            <a:pPr algn="ctr"/>
            <a:r>
              <a:rPr lang="en-US" sz="2000" b="1" i="1" u="sng">
                <a:latin typeface="Skia" charset="0"/>
              </a:rPr>
              <a:t>GIÊ-XU…</a:t>
            </a:r>
            <a:endParaRPr lang="en-US" sz="1200" b="1">
              <a:latin typeface="Skia" charset="0"/>
            </a:endParaRPr>
          </a:p>
          <a:p>
            <a:pPr algn="ctr"/>
            <a:r>
              <a:rPr lang="en-US" sz="1100" b="1">
                <a:latin typeface="Skia" charset="0"/>
              </a:rPr>
              <a:t>GIÊ-XU CHRIST CHÚA TÔI…NGƯỜI PHÁN XỬ…VUA…VUA VĨNH HẰNG…VUA CỦA MUÔN VUA … VUA CỦA MUÔN NGƯỜI…CHIÊN CON CỦA CHÚA… ADAM SAU CÙNG…NGƯỜI RA LUẬT …NGƯỜI LÃNH ĐẠO… CUỘC SỐNG…ÁNH SÁNG CỦA THẾ GIAN…NHƯ THIÊN SỨ…HOA HUỆ TRONG THUNG LŨNG…SƯ TỬ CỦA BỘ TỘC GIU-ĐA …VẦNG ĐÁ SỐNG…NƯỚC SỰ SỐNG…CHÚA TỂ…ĐỨC CHÚA TRỜI TOÀN NĂNG…</a:t>
            </a:r>
            <a:r>
              <a:rPr lang="en-US" sz="1100" b="1" i="1" u="sng">
                <a:latin typeface="Skia" charset="0"/>
              </a:rPr>
              <a:t>CHÚA GIÊ-XU CHRIST</a:t>
            </a:r>
            <a:r>
              <a:rPr lang="en-US" sz="1100" b="1">
                <a:latin typeface="Skia" charset="0"/>
              </a:rPr>
              <a:t>…CHÚA CỦA MUÔN LOÀI…CHÚA CỦA VINH QUANG…CHÚA CỦA MUÔN CHÚA…CHÚA CÔNG CHÍNH …TÌNH YÊU THƯƠNG…MAN OF SORROWS…THẦY… MEDIATOR…CHÚA VỊ THA…NGƠỜI NA-ZA-RÉT…DÒNG DÕI CỦA ĐA-VÍT…Ô-MÊ-GA…CON TRAI DUY NHẤT…CHIÊN CỦA LỄ VƯỢT QUA…BÌNH AN CỦA CON…NGƯỜI THỢ GỐM…</a:t>
            </a:r>
          </a:p>
          <a:p>
            <a:pPr algn="ctr"/>
            <a:r>
              <a:rPr lang="en-US" sz="1100" b="1">
                <a:latin typeface="Skia" charset="0"/>
              </a:rPr>
              <a:t>UY QUYỀN CỦA CHÚA…VUA THÁI AN… TIÊN TRI…NGƯỜI LÀM THÁNH HÓA…RA-BI [THẦY]… ÁNH VINH QUANG CỦA CHÚA…ĐẤNG CỨU CHUỘC…LỬA TINH LỌC…SƯ SỐNG LẠI VÀ NGUỒN SỐNG…CÔNG CHÍNH…VẦNG ĐÁ…NGUỒN CỘI CỦA ĐA-VÍT…BÔNG HỒNG SHA-RON…TRỊ VÌ SỰ SÁNG TẠO CỦA CHÚA…TRỊ VÌ CÁC VUA TRÊN TRẦN GIAN…TRỊ VÌ I-XƠ-RA-ÊN…ĐẤNG CỨU THẾ… TRƯỢNG TỪ IS-RA-EL…HẠT GIỐNG…ĐẦY TỚ…NGƯỜI CHĂN VÀ CANH GIỮ LINH HỒN CON…KHIÊN…CON VUA DAVID…CON ĐỨC CHÚA TRỜI…XUẤT PHÁ TỪ GIA-CỐP…ĐÁ…CHÚA CON CÔNG CHÍNH… THẦY…ÁNH SÁNG THẬT…SỰ THẬT…CÂY NHO…SỰ KHÔN NGOAN CỦA CHÚA… ĐẤNG CỐ VẤN TUYỆT VỜI…NGÔI LỜI…LỜI CHÚA.</a:t>
            </a:r>
          </a:p>
          <a:p>
            <a:endParaRPr lang="en-US" sz="1200" b="1">
              <a:latin typeface="Skia" charset="0"/>
            </a:endParaRPr>
          </a:p>
          <a:p>
            <a:pPr algn="r"/>
            <a:r>
              <a:rPr lang="en-US" sz="1200">
                <a:latin typeface="Times" charset="0"/>
              </a:rPr>
              <a:t>Nguồn: Mary Foxwell Loeks, </a:t>
            </a:r>
            <a:r>
              <a:rPr lang="en-US" sz="1200" i="1">
                <a:latin typeface="Times" charset="0"/>
              </a:rPr>
              <a:t> The Glorious Names of God,</a:t>
            </a:r>
            <a:r>
              <a:rPr lang="en-US" sz="1200">
                <a:latin typeface="Times" charset="0"/>
              </a:rPr>
              <a:t> Baker Book House, 1986.</a:t>
            </a:r>
            <a:endParaRPr lang="en-US" sz="1000">
              <a:latin typeface="Times" charset="0"/>
            </a:endParaRPr>
          </a:p>
        </p:txBody>
      </p:sp>
      <p:sp>
        <p:nvSpPr>
          <p:cNvPr id="20486" name="Rectangle 9"/>
          <p:cNvSpPr>
            <a:spLocks noChangeArrowheads="1"/>
          </p:cNvSpPr>
          <p:nvPr/>
        </p:nvSpPr>
        <p:spPr bwMode="auto">
          <a:xfrm>
            <a:off x="758825" y="1119188"/>
            <a:ext cx="3400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E32434"/>
                </a:solidFill>
                <a:latin typeface="Capitals" charset="0"/>
              </a:rPr>
              <a:t> TÊN GỌI VINH QUANG</a:t>
            </a:r>
            <a:endParaRPr lang="en-US" sz="2400" b="1" baseline="-25000">
              <a:solidFill>
                <a:srgbClr val="E32434"/>
              </a:solidFill>
              <a:latin typeface="Capital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1"/>
          <p:cNvSpPr txBox="1">
            <a:spLocks noChangeArrowheads="1"/>
          </p:cNvSpPr>
          <p:nvPr/>
        </p:nvSpPr>
        <p:spPr bwMode="auto">
          <a:xfrm>
            <a:off x="5759450" y="158750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200" b="1" baseline="-25000">
              <a:latin typeface="Comic Sans MS" charset="0"/>
            </a:endParaRPr>
          </a:p>
        </p:txBody>
      </p:sp>
      <p:sp>
        <p:nvSpPr>
          <p:cNvPr id="21506" name="Text Box 12"/>
          <p:cNvSpPr txBox="1">
            <a:spLocks noChangeArrowheads="1"/>
          </p:cNvSpPr>
          <p:nvPr/>
        </p:nvSpPr>
        <p:spPr bwMode="auto">
          <a:xfrm>
            <a:off x="6429375" y="115888"/>
            <a:ext cx="754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12</a:t>
            </a:r>
          </a:p>
        </p:txBody>
      </p:sp>
      <p:grpSp>
        <p:nvGrpSpPr>
          <p:cNvPr id="21507" name="Group 36"/>
          <p:cNvGrpSpPr>
            <a:grpSpLocks/>
          </p:cNvGrpSpPr>
          <p:nvPr/>
        </p:nvGrpSpPr>
        <p:grpSpPr bwMode="auto">
          <a:xfrm>
            <a:off x="-171450" y="3886200"/>
            <a:ext cx="7712075" cy="4289425"/>
            <a:chOff x="-108" y="1962"/>
            <a:chExt cx="4858" cy="2702"/>
          </a:xfrm>
        </p:grpSpPr>
        <p:sp>
          <p:nvSpPr>
            <p:cNvPr id="21515" name="AutoShape 18"/>
            <p:cNvSpPr>
              <a:spLocks noChangeArrowheads="1"/>
            </p:cNvSpPr>
            <p:nvPr/>
          </p:nvSpPr>
          <p:spPr bwMode="auto">
            <a:xfrm>
              <a:off x="636" y="1962"/>
              <a:ext cx="3408" cy="2688"/>
            </a:xfrm>
            <a:prstGeom prst="triangle">
              <a:avLst>
                <a:gd name="adj" fmla="val 50000"/>
              </a:avLst>
            </a:prstGeom>
            <a:solidFill>
              <a:schemeClr val="bg1"/>
            </a:solidFill>
            <a:ln w="76200">
              <a:solidFill>
                <a:schemeClr val="tx1"/>
              </a:solidFill>
              <a:miter lim="800000"/>
              <a:headEnd/>
              <a:tailEnd/>
            </a:ln>
          </p:spPr>
          <p:txBody>
            <a:bodyPr wrap="none" anchor="ctr"/>
            <a:lstStyle/>
            <a:p>
              <a:endParaRPr lang="en-US"/>
            </a:p>
          </p:txBody>
        </p:sp>
        <p:sp>
          <p:nvSpPr>
            <p:cNvPr id="21516" name="Rectangle 19"/>
            <p:cNvSpPr>
              <a:spLocks noChangeArrowheads="1"/>
            </p:cNvSpPr>
            <p:nvPr/>
          </p:nvSpPr>
          <p:spPr bwMode="auto">
            <a:xfrm>
              <a:off x="2619" y="4378"/>
              <a:ext cx="138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___________</a:t>
              </a:r>
            </a:p>
          </p:txBody>
        </p:sp>
        <p:sp>
          <p:nvSpPr>
            <p:cNvPr id="21517" name="Rectangle 21"/>
            <p:cNvSpPr>
              <a:spLocks noChangeArrowheads="1"/>
            </p:cNvSpPr>
            <p:nvPr/>
          </p:nvSpPr>
          <p:spPr bwMode="auto">
            <a:xfrm>
              <a:off x="2076" y="2290"/>
              <a:ext cx="138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____</a:t>
              </a:r>
            </a:p>
          </p:txBody>
        </p:sp>
        <p:sp>
          <p:nvSpPr>
            <p:cNvPr id="21518" name="Rectangle 22"/>
            <p:cNvSpPr>
              <a:spLocks noChangeArrowheads="1"/>
            </p:cNvSpPr>
            <p:nvPr/>
          </p:nvSpPr>
          <p:spPr bwMode="auto">
            <a:xfrm>
              <a:off x="740" y="4386"/>
              <a:ext cx="16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000" b="1">
                  <a:solidFill>
                    <a:srgbClr val="E32434"/>
                  </a:solidFill>
                  <a:latin typeface="Capitals" charset="0"/>
                </a:rPr>
                <a:t>CAM KẾT</a:t>
              </a:r>
              <a:endParaRPr lang="en-US" sz="2000" b="1">
                <a:latin typeface="Helvetica" charset="0"/>
              </a:endParaRPr>
            </a:p>
          </p:txBody>
        </p:sp>
        <p:sp>
          <p:nvSpPr>
            <p:cNvPr id="21519" name="Line 23"/>
            <p:cNvSpPr>
              <a:spLocks noChangeShapeType="1"/>
            </p:cNvSpPr>
            <p:nvPr/>
          </p:nvSpPr>
          <p:spPr bwMode="auto">
            <a:xfrm flipV="1">
              <a:off x="978" y="3752"/>
              <a:ext cx="1183" cy="626"/>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0" name="Line 24"/>
            <p:cNvSpPr>
              <a:spLocks noChangeShapeType="1"/>
            </p:cNvSpPr>
            <p:nvPr/>
          </p:nvSpPr>
          <p:spPr bwMode="auto">
            <a:xfrm flipH="1" flipV="1">
              <a:off x="2608" y="3741"/>
              <a:ext cx="1119" cy="63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1" name="Line 25"/>
            <p:cNvSpPr>
              <a:spLocks noChangeShapeType="1"/>
            </p:cNvSpPr>
            <p:nvPr/>
          </p:nvSpPr>
          <p:spPr bwMode="auto">
            <a:xfrm>
              <a:off x="2370" y="2546"/>
              <a:ext cx="0" cy="834"/>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2" name="Line 26"/>
            <p:cNvSpPr>
              <a:spLocks noChangeShapeType="1"/>
            </p:cNvSpPr>
            <p:nvPr/>
          </p:nvSpPr>
          <p:spPr bwMode="auto">
            <a:xfrm flipV="1">
              <a:off x="1133" y="2589"/>
              <a:ext cx="1012" cy="153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3" name="Line 27"/>
            <p:cNvSpPr>
              <a:spLocks noChangeShapeType="1"/>
            </p:cNvSpPr>
            <p:nvPr/>
          </p:nvSpPr>
          <p:spPr bwMode="auto">
            <a:xfrm flipH="1" flipV="1">
              <a:off x="2543" y="2562"/>
              <a:ext cx="1020" cy="156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4" name="Line 28"/>
            <p:cNvSpPr>
              <a:spLocks noChangeShapeType="1"/>
            </p:cNvSpPr>
            <p:nvPr/>
          </p:nvSpPr>
          <p:spPr bwMode="auto">
            <a:xfrm flipH="1">
              <a:off x="1366" y="4307"/>
              <a:ext cx="2024"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5" name="Rectangle 30"/>
            <p:cNvSpPr>
              <a:spLocks noChangeArrowheads="1"/>
            </p:cNvSpPr>
            <p:nvPr/>
          </p:nvSpPr>
          <p:spPr bwMode="auto">
            <a:xfrm>
              <a:off x="1526" y="3443"/>
              <a:ext cx="170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3200" b="1">
                  <a:latin typeface="Helvetica" charset="0"/>
                </a:rPr>
                <a:t>___________</a:t>
              </a:r>
            </a:p>
          </p:txBody>
        </p:sp>
        <p:sp>
          <p:nvSpPr>
            <p:cNvPr id="21526" name="Text Box 31"/>
            <p:cNvSpPr txBox="1">
              <a:spLocks noChangeArrowheads="1"/>
            </p:cNvSpPr>
            <p:nvPr/>
          </p:nvSpPr>
          <p:spPr bwMode="auto">
            <a:xfrm>
              <a:off x="-108" y="2011"/>
              <a:ext cx="186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3600" b="1">
                  <a:latin typeface="Helvetica" charset="0"/>
                  <a:cs typeface="Helvetica" charset="0"/>
                </a:rPr>
                <a:t>CỰU ƯỚC</a:t>
              </a:r>
            </a:p>
          </p:txBody>
        </p:sp>
        <p:sp>
          <p:nvSpPr>
            <p:cNvPr id="21527" name="Text Box 32"/>
            <p:cNvSpPr txBox="1">
              <a:spLocks noChangeArrowheads="1"/>
            </p:cNvSpPr>
            <p:nvPr/>
          </p:nvSpPr>
          <p:spPr bwMode="auto">
            <a:xfrm>
              <a:off x="2889" y="2009"/>
              <a:ext cx="186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600" b="1">
                  <a:latin typeface="Helvetica" charset="0"/>
                  <a:cs typeface="Helvetica" charset="0"/>
                </a:rPr>
                <a:t>TÂN ƯỚC</a:t>
              </a:r>
            </a:p>
          </p:txBody>
        </p:sp>
      </p:grpSp>
      <p:sp>
        <p:nvSpPr>
          <p:cNvPr id="21508" name="Rectangle 34"/>
          <p:cNvSpPr>
            <a:spLocks noChangeArrowheads="1"/>
          </p:cNvSpPr>
          <p:nvPr/>
        </p:nvSpPr>
        <p:spPr bwMode="auto">
          <a:xfrm>
            <a:off x="0" y="1179513"/>
            <a:ext cx="74295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100" b="1">
                <a:latin typeface="Helvetica" charset="0"/>
              </a:rPr>
              <a:t>Giao ước Vô Điều Kiện của Chúa: </a:t>
            </a:r>
          </a:p>
          <a:p>
            <a:pPr algn="ctr"/>
            <a:r>
              <a:rPr lang="en-US" sz="2100" b="1">
                <a:latin typeface="Helvetica" charset="0"/>
              </a:rPr>
              <a:t>Trục </a:t>
            </a:r>
            <a:r>
              <a:rPr lang="ja-JP" altLang="en-US" sz="2100" b="1">
                <a:latin typeface="Helvetica" charset="0"/>
              </a:rPr>
              <a:t>“</a:t>
            </a:r>
            <a:r>
              <a:rPr lang="en-US" altLang="ja-JP" sz="2100" b="1">
                <a:latin typeface="Helvetica" charset="0"/>
              </a:rPr>
              <a:t>Xương Sống</a:t>
            </a:r>
            <a:r>
              <a:rPr lang="ja-JP" altLang="en-US" sz="2100" b="1">
                <a:latin typeface="Helvetica" charset="0"/>
              </a:rPr>
              <a:t>”</a:t>
            </a:r>
            <a:r>
              <a:rPr lang="en-US" altLang="ja-JP" sz="2100" b="1">
                <a:latin typeface="Helvetica" charset="0"/>
              </a:rPr>
              <a:t> sự Mặc khải của Kinh Thánh</a:t>
            </a:r>
            <a:endParaRPr lang="en-US" sz="2100" b="1">
              <a:latin typeface="Helvetica" charset="0"/>
            </a:endParaRPr>
          </a:p>
        </p:txBody>
      </p:sp>
      <p:sp>
        <p:nvSpPr>
          <p:cNvPr id="21509" name="Rectangle 35"/>
          <p:cNvSpPr>
            <a:spLocks noChangeArrowheads="1"/>
          </p:cNvSpPr>
          <p:nvPr/>
        </p:nvSpPr>
        <p:spPr bwMode="auto">
          <a:xfrm>
            <a:off x="442913" y="2322513"/>
            <a:ext cx="66722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000" b="1" i="1">
                <a:latin typeface="Helvetica" charset="0"/>
              </a:rPr>
              <a:t>Hãy xem khả năng xen kẽ đáng lưu ý của vài ý nghĩa từ ngữ qua CẢ HAI phần Kinh Thánh:</a:t>
            </a:r>
          </a:p>
        </p:txBody>
      </p:sp>
      <p:sp>
        <p:nvSpPr>
          <p:cNvPr id="21510" name="AutoShape 37"/>
          <p:cNvSpPr>
            <a:spLocks noChangeArrowheads="1"/>
          </p:cNvSpPr>
          <p:nvPr/>
        </p:nvSpPr>
        <p:spPr bwMode="auto">
          <a:xfrm>
            <a:off x="2347913" y="3446463"/>
            <a:ext cx="2884487" cy="547687"/>
          </a:xfrm>
          <a:prstGeom prst="curvedDownArrow">
            <a:avLst>
              <a:gd name="adj1" fmla="val 105333"/>
              <a:gd name="adj2" fmla="val 21066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1511" name="AutoShape 38"/>
          <p:cNvSpPr>
            <a:spLocks noChangeArrowheads="1"/>
          </p:cNvSpPr>
          <p:nvPr/>
        </p:nvSpPr>
        <p:spPr bwMode="auto">
          <a:xfrm rot="-10686276">
            <a:off x="2112963" y="5149850"/>
            <a:ext cx="2884487" cy="547688"/>
          </a:xfrm>
          <a:prstGeom prst="curvedDownArrow">
            <a:avLst>
              <a:gd name="adj1" fmla="val 105333"/>
              <a:gd name="adj2" fmla="val 210666"/>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1512" name="Rectangle 39"/>
          <p:cNvSpPr>
            <a:spLocks noChangeArrowheads="1"/>
          </p:cNvSpPr>
          <p:nvPr/>
        </p:nvSpPr>
        <p:spPr bwMode="auto">
          <a:xfrm>
            <a:off x="4102100" y="7734300"/>
            <a:ext cx="2198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KINH THÁNH</a:t>
            </a:r>
          </a:p>
        </p:txBody>
      </p:sp>
      <p:sp>
        <p:nvSpPr>
          <p:cNvPr id="21513" name="Rectangle 40"/>
          <p:cNvSpPr>
            <a:spLocks noChangeArrowheads="1"/>
          </p:cNvSpPr>
          <p:nvPr/>
        </p:nvSpPr>
        <p:spPr bwMode="auto">
          <a:xfrm>
            <a:off x="2900363" y="4438650"/>
            <a:ext cx="1608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400" b="1">
                <a:solidFill>
                  <a:srgbClr val="E32434"/>
                </a:solidFill>
                <a:latin typeface="Capitals" charset="0"/>
              </a:rPr>
              <a:t>Ý CHỈ</a:t>
            </a:r>
          </a:p>
        </p:txBody>
      </p:sp>
      <p:sp>
        <p:nvSpPr>
          <p:cNvPr id="21514" name="Rectangle 42"/>
          <p:cNvSpPr>
            <a:spLocks noChangeArrowheads="1"/>
          </p:cNvSpPr>
          <p:nvPr/>
        </p:nvSpPr>
        <p:spPr bwMode="auto">
          <a:xfrm>
            <a:off x="2344738" y="6276975"/>
            <a:ext cx="27035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800" b="1">
                <a:solidFill>
                  <a:srgbClr val="E32434"/>
                </a:solidFill>
                <a:latin typeface="Capitals" charset="0"/>
              </a:rPr>
              <a:t>GIAO ƯỚC</a:t>
            </a: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2"/>
          <p:cNvSpPr txBox="1">
            <a:spLocks noChangeArrowheads="1"/>
          </p:cNvSpPr>
          <p:nvPr/>
        </p:nvSpPr>
        <p:spPr bwMode="auto">
          <a:xfrm>
            <a:off x="955675" y="1357313"/>
            <a:ext cx="5627688"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u="sng">
                <a:latin typeface="Times" charset="0"/>
              </a:rPr>
              <a:t>SINH VIÊN LƯU Ý</a:t>
            </a:r>
            <a:r>
              <a:rPr lang="en-US" sz="2000" b="1">
                <a:latin typeface="Times" charset="0"/>
              </a:rPr>
              <a:t> : </a:t>
            </a:r>
          </a:p>
          <a:p>
            <a:pPr algn="ctr">
              <a:spcBef>
                <a:spcPct val="50000"/>
              </a:spcBef>
            </a:pPr>
            <a:endParaRPr lang="en-US" sz="2000" b="1">
              <a:latin typeface="Times" charset="0"/>
            </a:endParaRPr>
          </a:p>
          <a:p>
            <a:pPr algn="ctr">
              <a:spcBef>
                <a:spcPct val="50000"/>
              </a:spcBef>
            </a:pPr>
            <a:r>
              <a:rPr lang="en-US" sz="2000" b="1">
                <a:latin typeface="Times" charset="0"/>
              </a:rPr>
              <a:t>ĐÂY LÀ TÀI LIỆU HỖ TRỢ SINH VIÊN ĐỂ TÁI SỬ DỤNG VÀ DÙNG VỚI PHẦN TRÌNH BÀY BẰNG POWERPOINT</a:t>
            </a:r>
          </a:p>
          <a:p>
            <a:pPr algn="ctr">
              <a:spcBef>
                <a:spcPct val="50000"/>
              </a:spcBef>
            </a:pPr>
            <a:endParaRPr lang="en-US" sz="2000" b="1">
              <a:latin typeface="Times" charset="0"/>
            </a:endParaRPr>
          </a:p>
          <a:p>
            <a:pPr algn="ctr">
              <a:spcBef>
                <a:spcPct val="50000"/>
              </a:spcBef>
            </a:pPr>
            <a:r>
              <a:rPr lang="en-US" sz="2000" b="1">
                <a:latin typeface="Times" charset="0"/>
              </a:rPr>
              <a:t>TỜ PHIM CHIẾU POWERPOINT CHỈ RÕ PHẦN HỖ TRỢ NGHIÊN CỨU THÍCH HỢP ĐƯỢC DÙNG Ở MỖI THỜI ĐIỂM CỦA BUỔI THUYẾT TRÌNH</a:t>
            </a:r>
          </a:p>
          <a:p>
            <a:pPr algn="ctr">
              <a:spcBef>
                <a:spcPct val="50000"/>
              </a:spcBef>
            </a:pPr>
            <a:endParaRPr lang="en-US" sz="2000" b="1">
              <a:latin typeface="Times" charset="0"/>
            </a:endParaRPr>
          </a:p>
          <a:p>
            <a:pPr algn="ctr">
              <a:spcBef>
                <a:spcPct val="50000"/>
              </a:spcBef>
            </a:pPr>
            <a:r>
              <a:rPr lang="en-US" sz="2000" b="1">
                <a:latin typeface="Times" charset="0"/>
              </a:rPr>
              <a:t> TÀI LIỆU ĐỊA PHƯƠNG TÁI SỬ DỤNG PHẢI GHI CHÚ BẢN QUYỀN TRÊN TỪNG TRANG Ở VỊ TRÍ PHÙ HỢP </a:t>
            </a:r>
          </a:p>
          <a:p>
            <a:pPr algn="ctr">
              <a:spcBef>
                <a:spcPct val="50000"/>
              </a:spcBef>
            </a:pPr>
            <a:endParaRPr lang="en-US" sz="2000" b="1">
              <a:latin typeface="Times" charset="0"/>
            </a:endParaRPr>
          </a:p>
          <a:p>
            <a:pPr algn="ctr">
              <a:spcBef>
                <a:spcPts val="600"/>
              </a:spcBef>
            </a:pPr>
            <a:r>
              <a:rPr lang="en-US" sz="2000" b="1">
                <a:latin typeface="Times" charset="0"/>
              </a:rPr>
              <a:t>HƯỚNG DẪN NGHIÊN CỨU SỐ 09/09a                 </a:t>
            </a:r>
          </a:p>
          <a:p>
            <a:pPr algn="ctr">
              <a:spcBef>
                <a:spcPts val="600"/>
              </a:spcBef>
            </a:pPr>
            <a:r>
              <a:rPr lang="en-US" sz="2000" b="1">
                <a:latin typeface="Times" charset="0"/>
              </a:rPr>
              <a:t>VÀ                                                                            </a:t>
            </a:r>
          </a:p>
          <a:p>
            <a:pPr algn="ctr">
              <a:spcBef>
                <a:spcPts val="600"/>
              </a:spcBef>
            </a:pPr>
            <a:r>
              <a:rPr lang="en-US" sz="2000" b="1">
                <a:latin typeface="Times" charset="0"/>
              </a:rPr>
              <a:t>26/26a</a:t>
            </a:r>
          </a:p>
          <a:p>
            <a:pPr algn="ctr">
              <a:spcBef>
                <a:spcPts val="600"/>
              </a:spcBef>
            </a:pPr>
            <a:r>
              <a:rPr lang="en-US" sz="2000" b="1">
                <a:latin typeface="Times" charset="0"/>
              </a:rPr>
              <a:t>LÀ NHỮNG TRANG IN HAI MẶT</a:t>
            </a:r>
          </a:p>
        </p:txBody>
      </p:sp>
      <p:sp>
        <p:nvSpPr>
          <p:cNvPr id="4098" name="Rectangle 3"/>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9" name="Text Box 4"/>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53</a:t>
            </a:r>
          </a:p>
        </p:txBody>
      </p:sp>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3"/>
          <p:cNvSpPr txBox="1">
            <a:spLocks noChangeArrowheads="1"/>
          </p:cNvSpPr>
          <p:nvPr/>
        </p:nvSpPr>
        <p:spPr bwMode="auto">
          <a:xfrm>
            <a:off x="547688" y="1287463"/>
            <a:ext cx="633095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600" b="1" i="1">
                <a:latin typeface="Skia" charset="0"/>
              </a:rPr>
              <a:t>MỐI QUAN HỆ GIAO ƯỚC TRONG THỜI CỔ ĐẠI…MỘT CAM KẾT TĂNG DẦN ĐẾN VĨNH CỬU!</a:t>
            </a:r>
          </a:p>
          <a:p>
            <a:pPr algn="ctr">
              <a:spcBef>
                <a:spcPct val="50000"/>
              </a:spcBef>
            </a:pPr>
            <a:endParaRPr lang="en-US" sz="2600" b="1" i="1">
              <a:latin typeface="Skia" charset="0"/>
            </a:endParaRPr>
          </a:p>
        </p:txBody>
      </p:sp>
      <p:sp>
        <p:nvSpPr>
          <p:cNvPr id="22530" name="Text Box 4"/>
          <p:cNvSpPr txBox="1">
            <a:spLocks noChangeArrowheads="1"/>
          </p:cNvSpPr>
          <p:nvPr/>
        </p:nvSpPr>
        <p:spPr bwMode="auto">
          <a:xfrm>
            <a:off x="515938" y="84439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000" b="1">
              <a:latin typeface="Skia" charset="0"/>
            </a:endParaRPr>
          </a:p>
        </p:txBody>
      </p:sp>
      <p:sp>
        <p:nvSpPr>
          <p:cNvPr id="22531" name="Text Box 6"/>
          <p:cNvSpPr txBox="1">
            <a:spLocks noChangeArrowheads="1"/>
          </p:cNvSpPr>
          <p:nvPr/>
        </p:nvSpPr>
        <p:spPr bwMode="auto">
          <a:xfrm>
            <a:off x="236538" y="3613150"/>
            <a:ext cx="701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a:latin typeface="Skia" charset="0"/>
              </a:rPr>
              <a:t>GIAO ƯỚC   ____  :</a:t>
            </a:r>
            <a:r>
              <a:rPr lang="en-US" sz="1800" b="1">
                <a:latin typeface="Skia" charset="0"/>
              </a:rPr>
              <a:t> Hai bên trao đổi giày; biểu trưng cho việc giao ước đang có hiệu lực cho đến khi giày được trả về chủ cũ</a:t>
            </a:r>
            <a:r>
              <a:rPr lang="en-US" sz="1800" b="1">
                <a:solidFill>
                  <a:srgbClr val="000000"/>
                </a:solidFill>
                <a:latin typeface="Skia" charset="0"/>
              </a:rPr>
              <a:t>. </a:t>
            </a:r>
          </a:p>
        </p:txBody>
      </p:sp>
      <p:sp>
        <p:nvSpPr>
          <p:cNvPr id="22532" name="Text Box 7"/>
          <p:cNvSpPr txBox="1">
            <a:spLocks noChangeArrowheads="1"/>
          </p:cNvSpPr>
          <p:nvPr/>
        </p:nvSpPr>
        <p:spPr bwMode="auto">
          <a:xfrm>
            <a:off x="247650" y="4705350"/>
            <a:ext cx="7016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a:latin typeface="Skia" charset="0"/>
              </a:rPr>
              <a:t>GIAO ƯỚC  ____   :</a:t>
            </a:r>
            <a:r>
              <a:rPr lang="en-US" sz="1800" b="1">
                <a:latin typeface="Skia" charset="0"/>
              </a:rPr>
              <a:t> Thông thường, mỗi bên mang theo một túi nhỏ đựng loại muối tốt</a:t>
            </a:r>
            <a:r>
              <a:rPr lang="en-US" sz="1800" b="1">
                <a:solidFill>
                  <a:srgbClr val="000000"/>
                </a:solidFill>
                <a:latin typeface="Skia" charset="0"/>
              </a:rPr>
              <a:t>. Khi hai bên giao ước, mỗi người để một nhúm muối nhỏ vào túi của người kia, biểu trưng rằng giao ước chỉ bị phá vỡ khi chính xác số hạt muối được đem trả về lại túi đựng ban đầu</a:t>
            </a:r>
          </a:p>
        </p:txBody>
      </p:sp>
      <p:sp>
        <p:nvSpPr>
          <p:cNvPr id="22533" name="Text Box 8"/>
          <p:cNvSpPr txBox="1">
            <a:spLocks noChangeArrowheads="1"/>
          </p:cNvSpPr>
          <p:nvPr/>
        </p:nvSpPr>
        <p:spPr bwMode="auto">
          <a:xfrm>
            <a:off x="238125" y="6381750"/>
            <a:ext cx="7016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a:latin typeface="Skia" charset="0"/>
              </a:rPr>
              <a:t>GIAO ƯỚC   ____  :</a:t>
            </a:r>
            <a:r>
              <a:rPr lang="en-US" sz="1800" b="1">
                <a:latin typeface="Skia" charset="0"/>
              </a:rPr>
              <a:t> Bên phá vỡ giao ước sẽ bị cùng một điều xảy ra giống như khi súc vật bị giết mổ – đó là án tử. Sự chết của súc vật cũng biểu trưng cho sự vĩnh cửu của các điều kiện trong giao ước</a:t>
            </a:r>
            <a:r>
              <a:rPr lang="en-US" sz="1800" b="1">
                <a:solidFill>
                  <a:srgbClr val="000000"/>
                </a:solidFill>
                <a:latin typeface="Skia" charset="0"/>
              </a:rPr>
              <a:t>.  Giao ước có hiệu lực cho đến khi một trong hai bên qua đời.</a:t>
            </a:r>
          </a:p>
        </p:txBody>
      </p:sp>
      <p:sp>
        <p:nvSpPr>
          <p:cNvPr id="22534" name="Text Box 9"/>
          <p:cNvSpPr txBox="1">
            <a:spLocks noChangeArrowheads="1"/>
          </p:cNvSpPr>
          <p:nvPr/>
        </p:nvSpPr>
        <p:spPr bwMode="auto">
          <a:xfrm>
            <a:off x="247650" y="2759075"/>
            <a:ext cx="7016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2400" b="1">
                <a:latin typeface="Skia" charset="0"/>
              </a:rPr>
              <a:t>GIAO ƯỚC  ____:</a:t>
            </a:r>
            <a:r>
              <a:rPr lang="en-US" sz="1800" b="1">
                <a:latin typeface="Skia" charset="0"/>
              </a:rPr>
              <a:t> Tương tự như cái bắt tay ngày nay; hoặc bắt tay hoặc đập lòng bàn tay; rất hiện đại.</a:t>
            </a:r>
          </a:p>
        </p:txBody>
      </p:sp>
      <p:sp>
        <p:nvSpPr>
          <p:cNvPr id="22535" name="Text Box 10"/>
          <p:cNvSpPr txBox="1">
            <a:spLocks noChangeArrowheads="1"/>
          </p:cNvSpPr>
          <p:nvPr/>
        </p:nvSpPr>
        <p:spPr bwMode="auto">
          <a:xfrm>
            <a:off x="527050" y="8235950"/>
            <a:ext cx="6567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r>
              <a:rPr lang="en-US" sz="1400" b="1">
                <a:solidFill>
                  <a:srgbClr val="000000"/>
                </a:solidFill>
                <a:latin typeface="Garamond" charset="0"/>
              </a:rPr>
              <a:t>Nguồn: J. Dwight Pentecost,                                                                                           </a:t>
            </a:r>
            <a:r>
              <a:rPr lang="en-US" sz="1400" b="1" i="1">
                <a:solidFill>
                  <a:srgbClr val="000000"/>
                </a:solidFill>
                <a:latin typeface="Garamond" charset="0"/>
              </a:rPr>
              <a:t>Thy Kingdom Come</a:t>
            </a:r>
            <a:r>
              <a:rPr lang="en-US" sz="1400" b="1">
                <a:solidFill>
                  <a:srgbClr val="000000"/>
                </a:solidFill>
                <a:latin typeface="Garamond" charset="0"/>
              </a:rPr>
              <a:t> </a:t>
            </a:r>
          </a:p>
        </p:txBody>
      </p:sp>
      <p:sp>
        <p:nvSpPr>
          <p:cNvPr id="22536" name="Text Box 12"/>
          <p:cNvSpPr txBox="1">
            <a:spLocks noChangeArrowheads="1"/>
          </p:cNvSpPr>
          <p:nvPr/>
        </p:nvSpPr>
        <p:spPr bwMode="auto">
          <a:xfrm>
            <a:off x="6559550" y="9366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13</a:t>
            </a:r>
          </a:p>
        </p:txBody>
      </p:sp>
      <p:sp>
        <p:nvSpPr>
          <p:cNvPr id="22537" name="Rectangle 13"/>
          <p:cNvSpPr>
            <a:spLocks noChangeArrowheads="1"/>
          </p:cNvSpPr>
          <p:nvPr/>
        </p:nvSpPr>
        <p:spPr bwMode="auto">
          <a:xfrm>
            <a:off x="2057400" y="3600450"/>
            <a:ext cx="10382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400" b="1">
                <a:solidFill>
                  <a:srgbClr val="E32434"/>
                </a:solidFill>
                <a:latin typeface="Capitals" charset="0"/>
              </a:rPr>
              <a:t>GIÀY</a:t>
            </a:r>
          </a:p>
        </p:txBody>
      </p:sp>
      <p:sp>
        <p:nvSpPr>
          <p:cNvPr id="22538" name="Rectangle 14"/>
          <p:cNvSpPr>
            <a:spLocks noChangeArrowheads="1"/>
          </p:cNvSpPr>
          <p:nvPr/>
        </p:nvSpPr>
        <p:spPr bwMode="auto">
          <a:xfrm>
            <a:off x="1905000" y="2740025"/>
            <a:ext cx="9620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400" b="1">
                <a:solidFill>
                  <a:srgbClr val="E32434"/>
                </a:solidFill>
                <a:latin typeface="Capitals" charset="0"/>
              </a:rPr>
              <a:t>TAY</a:t>
            </a:r>
          </a:p>
        </p:txBody>
      </p:sp>
      <p:sp>
        <p:nvSpPr>
          <p:cNvPr id="22539" name="Rectangle 15"/>
          <p:cNvSpPr>
            <a:spLocks noChangeArrowheads="1"/>
          </p:cNvSpPr>
          <p:nvPr/>
        </p:nvSpPr>
        <p:spPr bwMode="auto">
          <a:xfrm>
            <a:off x="1857375" y="4686300"/>
            <a:ext cx="1181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400" b="1">
                <a:solidFill>
                  <a:srgbClr val="E32434"/>
                </a:solidFill>
                <a:latin typeface="Capitals" charset="0"/>
              </a:rPr>
              <a:t>MUỐI </a:t>
            </a:r>
          </a:p>
        </p:txBody>
      </p:sp>
      <p:sp>
        <p:nvSpPr>
          <p:cNvPr id="22540" name="Rectangle 16"/>
          <p:cNvSpPr>
            <a:spLocks noChangeArrowheads="1"/>
          </p:cNvSpPr>
          <p:nvPr/>
        </p:nvSpPr>
        <p:spPr bwMode="auto">
          <a:xfrm>
            <a:off x="1906588" y="6357938"/>
            <a:ext cx="117633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400" b="1">
                <a:solidFill>
                  <a:srgbClr val="E32434"/>
                </a:solidFill>
                <a:latin typeface="Capitals" charset="0"/>
              </a:rPr>
              <a:t>MÁU</a:t>
            </a:r>
          </a:p>
        </p:txBody>
      </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12" name="AutoShape 84" descr="30%"/>
          <p:cNvSpPr>
            <a:spLocks noChangeArrowheads="1"/>
          </p:cNvSpPr>
          <p:nvPr/>
        </p:nvSpPr>
        <p:spPr bwMode="auto">
          <a:xfrm>
            <a:off x="630238" y="7253288"/>
            <a:ext cx="6307137" cy="9683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23554" name="AutoShape 2"/>
          <p:cNvSpPr>
            <a:spLocks noChangeArrowheads="1"/>
          </p:cNvSpPr>
          <p:nvPr/>
        </p:nvSpPr>
        <p:spPr bwMode="auto">
          <a:xfrm>
            <a:off x="576263" y="5599113"/>
            <a:ext cx="6394450" cy="1089025"/>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1732" name="AutoShape 4" descr="30%"/>
          <p:cNvSpPr>
            <a:spLocks noChangeArrowheads="1"/>
          </p:cNvSpPr>
          <p:nvPr/>
        </p:nvSpPr>
        <p:spPr bwMode="auto">
          <a:xfrm>
            <a:off x="831850"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201733" name="AutoShape 5" descr="30%"/>
          <p:cNvSpPr>
            <a:spLocks noChangeArrowheads="1"/>
          </p:cNvSpPr>
          <p:nvPr/>
        </p:nvSpPr>
        <p:spPr bwMode="auto">
          <a:xfrm>
            <a:off x="736600" y="4486275"/>
            <a:ext cx="5978525"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201734" name="AutoShape 6" descr="30%"/>
          <p:cNvSpPr>
            <a:spLocks noChangeArrowheads="1"/>
          </p:cNvSpPr>
          <p:nvPr/>
        </p:nvSpPr>
        <p:spPr bwMode="auto">
          <a:xfrm>
            <a:off x="5133975"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23558" name="Text Box 7"/>
          <p:cNvSpPr txBox="1">
            <a:spLocks noChangeArrowheads="1"/>
          </p:cNvSpPr>
          <p:nvPr/>
        </p:nvSpPr>
        <p:spPr bwMode="auto">
          <a:xfrm>
            <a:off x="6464300" y="87313"/>
            <a:ext cx="754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14</a:t>
            </a:r>
          </a:p>
        </p:txBody>
      </p:sp>
      <p:sp>
        <p:nvSpPr>
          <p:cNvPr id="23559" name="Rectangle 8"/>
          <p:cNvSpPr>
            <a:spLocks noChangeArrowheads="1"/>
          </p:cNvSpPr>
          <p:nvPr/>
        </p:nvSpPr>
        <p:spPr bwMode="auto">
          <a:xfrm>
            <a:off x="1419225" y="3133725"/>
            <a:ext cx="504031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23560" name="Line 9"/>
          <p:cNvSpPr>
            <a:spLocks noChangeShapeType="1"/>
          </p:cNvSpPr>
          <p:nvPr/>
        </p:nvSpPr>
        <p:spPr bwMode="auto">
          <a:xfrm>
            <a:off x="6307138" y="3395663"/>
            <a:ext cx="1587" cy="919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n-US"/>
          </a:p>
        </p:txBody>
      </p:sp>
      <p:sp>
        <p:nvSpPr>
          <p:cNvPr id="23561" name="Rectangle 10"/>
          <p:cNvSpPr>
            <a:spLocks noChangeArrowheads="1"/>
          </p:cNvSpPr>
          <p:nvPr/>
        </p:nvSpPr>
        <p:spPr bwMode="auto">
          <a:xfrm>
            <a:off x="447675" y="1263650"/>
            <a:ext cx="66611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400" b="1" i="1">
                <a:latin typeface="Helvetica" charset="0"/>
              </a:rPr>
              <a:t>NHỮNG LỜI HỨA TRONG SÁNG THẾ KÝ CHO ABRAHAM: </a:t>
            </a:r>
            <a:r>
              <a:rPr lang="ja-JP" altLang="en-US" sz="2400" b="1" i="1">
                <a:latin typeface="Helvetica" charset="0"/>
              </a:rPr>
              <a:t>“</a:t>
            </a:r>
            <a:r>
              <a:rPr lang="en-US" altLang="ja-JP" sz="2400" b="1" i="1">
                <a:latin typeface="Helvetica" charset="0"/>
              </a:rPr>
              <a:t>Trụ Cột</a:t>
            </a:r>
            <a:r>
              <a:rPr lang="ja-JP" altLang="en-US" sz="2400" b="1" i="1">
                <a:latin typeface="Helvetica" charset="0"/>
              </a:rPr>
              <a:t>”</a:t>
            </a:r>
            <a:r>
              <a:rPr lang="en-US" altLang="ja-JP" sz="2400" b="1" i="1">
                <a:latin typeface="Helvetica" charset="0"/>
              </a:rPr>
              <a:t> Chính của Khải tượng Kinh Thánh                       </a:t>
            </a:r>
            <a:endParaRPr lang="en-US" sz="2400" b="1" i="1">
              <a:latin typeface="Helvetica" charset="0"/>
            </a:endParaRPr>
          </a:p>
        </p:txBody>
      </p:sp>
      <p:sp>
        <p:nvSpPr>
          <p:cNvPr id="23562" name="Rectangle 17"/>
          <p:cNvSpPr>
            <a:spLocks noChangeArrowheads="1"/>
          </p:cNvSpPr>
          <p:nvPr/>
        </p:nvSpPr>
        <p:spPr bwMode="auto">
          <a:xfrm>
            <a:off x="2297113" y="2857500"/>
            <a:ext cx="2897187" cy="779463"/>
          </a:xfrm>
          <a:prstGeom prst="rect">
            <a:avLst/>
          </a:prstGeom>
          <a:noFill/>
          <a:ln>
            <a:noFill/>
          </a:ln>
          <a:effectLst>
            <a:outerShdw dist="40161" dir="4293903"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80000"/>
              </a:lnSpc>
            </a:pPr>
            <a:r>
              <a:rPr lang="en-US" sz="2800" b="1" i="1">
                <a:latin typeface="Kosher-Normal" charset="0"/>
              </a:rPr>
              <a:t>GIAO ƯỚC</a:t>
            </a:r>
          </a:p>
          <a:p>
            <a:pPr algn="ctr">
              <a:lnSpc>
                <a:spcPct val="80000"/>
              </a:lnSpc>
            </a:pPr>
            <a:r>
              <a:rPr lang="en-US" sz="2800" b="1" i="1">
                <a:latin typeface="Kosher-Normal" charset="0"/>
              </a:rPr>
              <a:t>ÁP-RA-HAM</a:t>
            </a:r>
            <a:endParaRPr lang="en-US" sz="3200" b="1" i="1">
              <a:latin typeface="Kosher-Normal" charset="0"/>
            </a:endParaRPr>
          </a:p>
        </p:txBody>
      </p:sp>
      <p:sp>
        <p:nvSpPr>
          <p:cNvPr id="23563" name="Rectangle 18"/>
          <p:cNvSpPr>
            <a:spLocks noChangeArrowheads="1"/>
          </p:cNvSpPr>
          <p:nvPr/>
        </p:nvSpPr>
        <p:spPr bwMode="auto">
          <a:xfrm>
            <a:off x="812800" y="2765425"/>
            <a:ext cx="158908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i="1">
                <a:latin typeface="Helvetica" charset="0"/>
              </a:rPr>
              <a:t>_______</a:t>
            </a:r>
            <a:r>
              <a:rPr lang="en-US" sz="1800" b="1">
                <a:latin typeface="Helvetica" charset="0"/>
              </a:rPr>
              <a:t>            Áp-ra-ham         Sáng 12:1-3</a:t>
            </a:r>
          </a:p>
        </p:txBody>
      </p:sp>
      <p:sp>
        <p:nvSpPr>
          <p:cNvPr id="23564" name="Text Box 19"/>
          <p:cNvSpPr txBox="1">
            <a:spLocks noChangeArrowheads="1"/>
          </p:cNvSpPr>
          <p:nvPr/>
        </p:nvSpPr>
        <p:spPr bwMode="auto">
          <a:xfrm>
            <a:off x="5081588" y="2754313"/>
            <a:ext cx="1597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800" b="1" i="1">
                <a:latin typeface="Helvetica" charset="0"/>
              </a:rPr>
              <a:t>__________</a:t>
            </a:r>
            <a:r>
              <a:rPr lang="en-US" sz="1800" b="1">
                <a:latin typeface="Helvetica" charset="0"/>
              </a:rPr>
              <a:t> Sáng 15:9-18</a:t>
            </a:r>
          </a:p>
        </p:txBody>
      </p:sp>
      <p:sp>
        <p:nvSpPr>
          <p:cNvPr id="23565" name="Rectangle 21"/>
          <p:cNvSpPr>
            <a:spLocks noChangeArrowheads="1"/>
          </p:cNvSpPr>
          <p:nvPr/>
        </p:nvSpPr>
        <p:spPr bwMode="auto">
          <a:xfrm>
            <a:off x="1012825" y="5045075"/>
            <a:ext cx="1609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Sáng 13:15</a:t>
            </a:r>
          </a:p>
        </p:txBody>
      </p:sp>
      <p:sp>
        <p:nvSpPr>
          <p:cNvPr id="23566" name="Rectangle 22"/>
          <p:cNvSpPr>
            <a:spLocks noChangeArrowheads="1"/>
          </p:cNvSpPr>
          <p:nvPr/>
        </p:nvSpPr>
        <p:spPr bwMode="auto">
          <a:xfrm>
            <a:off x="2865438" y="5040313"/>
            <a:ext cx="16113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Sáng 13:14-16</a:t>
            </a:r>
          </a:p>
        </p:txBody>
      </p:sp>
      <p:sp>
        <p:nvSpPr>
          <p:cNvPr id="23567" name="Rectangle 23"/>
          <p:cNvSpPr>
            <a:spLocks noChangeArrowheads="1"/>
          </p:cNvSpPr>
          <p:nvPr/>
        </p:nvSpPr>
        <p:spPr bwMode="auto">
          <a:xfrm>
            <a:off x="4891088" y="5037138"/>
            <a:ext cx="1609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Sáng 15:9-18</a:t>
            </a:r>
          </a:p>
        </p:txBody>
      </p:sp>
      <p:sp>
        <p:nvSpPr>
          <p:cNvPr id="23568" name="AutoShape 24"/>
          <p:cNvSpPr>
            <a:spLocks noChangeArrowheads="1"/>
          </p:cNvSpPr>
          <p:nvPr/>
        </p:nvSpPr>
        <p:spPr bwMode="auto">
          <a:xfrm>
            <a:off x="660400" y="5681663"/>
            <a:ext cx="6226175" cy="931862"/>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23569" name="Rectangle 26"/>
          <p:cNvSpPr>
            <a:spLocks noChangeArrowheads="1"/>
          </p:cNvSpPr>
          <p:nvPr/>
        </p:nvSpPr>
        <p:spPr bwMode="auto">
          <a:xfrm>
            <a:off x="5376863" y="5816600"/>
            <a:ext cx="18161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i="1">
                <a:latin typeface="Helvetica" charset="0"/>
              </a:rPr>
              <a:t>__________</a:t>
            </a:r>
          </a:p>
        </p:txBody>
      </p:sp>
      <p:sp>
        <p:nvSpPr>
          <p:cNvPr id="23570" name="Rectangle 29"/>
          <p:cNvSpPr>
            <a:spLocks noChangeArrowheads="1"/>
          </p:cNvSpPr>
          <p:nvPr/>
        </p:nvSpPr>
        <p:spPr bwMode="auto">
          <a:xfrm>
            <a:off x="5310188" y="6162675"/>
            <a:ext cx="17414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Gen ___:___</a:t>
            </a:r>
          </a:p>
        </p:txBody>
      </p:sp>
      <p:sp>
        <p:nvSpPr>
          <p:cNvPr id="23571" name="Rectangle 30"/>
          <p:cNvSpPr>
            <a:spLocks noChangeArrowheads="1"/>
          </p:cNvSpPr>
          <p:nvPr/>
        </p:nvSpPr>
        <p:spPr bwMode="auto">
          <a:xfrm>
            <a:off x="1165225" y="8313738"/>
            <a:ext cx="49863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400" b="1" i="1">
                <a:latin typeface="Helvetica" charset="0"/>
              </a:rPr>
              <a:t>Giao ước phụ mở rộng</a:t>
            </a:r>
          </a:p>
        </p:txBody>
      </p:sp>
      <p:sp>
        <p:nvSpPr>
          <p:cNvPr id="23572" name="AutoShape 31"/>
          <p:cNvSpPr>
            <a:spLocks noChangeArrowheads="1"/>
          </p:cNvSpPr>
          <p:nvPr/>
        </p:nvSpPr>
        <p:spPr bwMode="auto">
          <a:xfrm>
            <a:off x="1384300" y="6770688"/>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3" name="AutoShape 32"/>
          <p:cNvSpPr>
            <a:spLocks noChangeArrowheads="1"/>
          </p:cNvSpPr>
          <p:nvPr/>
        </p:nvSpPr>
        <p:spPr bwMode="auto">
          <a:xfrm>
            <a:off x="5688013" y="675322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4" name="AutoShape 33"/>
          <p:cNvSpPr>
            <a:spLocks noChangeArrowheads="1"/>
          </p:cNvSpPr>
          <p:nvPr/>
        </p:nvSpPr>
        <p:spPr bwMode="auto">
          <a:xfrm>
            <a:off x="3400425" y="67691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23575" name="AutoShape 34"/>
          <p:cNvSpPr>
            <a:spLocks noChangeArrowheads="1"/>
          </p:cNvSpPr>
          <p:nvPr/>
        </p:nvSpPr>
        <p:spPr bwMode="auto">
          <a:xfrm>
            <a:off x="265113" y="3059113"/>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6" name="AutoShape 35"/>
          <p:cNvSpPr>
            <a:spLocks noChangeArrowheads="1"/>
          </p:cNvSpPr>
          <p:nvPr/>
        </p:nvSpPr>
        <p:spPr bwMode="auto">
          <a:xfrm>
            <a:off x="265113" y="4800600"/>
            <a:ext cx="236537" cy="2428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7" name="AutoShape 37"/>
          <p:cNvSpPr>
            <a:spLocks noChangeArrowheads="1"/>
          </p:cNvSpPr>
          <p:nvPr/>
        </p:nvSpPr>
        <p:spPr bwMode="auto">
          <a:xfrm>
            <a:off x="266700" y="75263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78" name="AutoShape 38"/>
          <p:cNvSpPr>
            <a:spLocks noChangeArrowheads="1"/>
          </p:cNvSpPr>
          <p:nvPr/>
        </p:nvSpPr>
        <p:spPr bwMode="auto">
          <a:xfrm>
            <a:off x="5087938" y="5794375"/>
            <a:ext cx="1628775"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79" name="AutoShape 39"/>
          <p:cNvSpPr>
            <a:spLocks noChangeArrowheads="1"/>
          </p:cNvSpPr>
          <p:nvPr/>
        </p:nvSpPr>
        <p:spPr bwMode="auto">
          <a:xfrm>
            <a:off x="2838450" y="5794375"/>
            <a:ext cx="183515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80" name="Rectangle 41"/>
          <p:cNvSpPr>
            <a:spLocks noChangeArrowheads="1"/>
          </p:cNvSpPr>
          <p:nvPr/>
        </p:nvSpPr>
        <p:spPr bwMode="auto">
          <a:xfrm>
            <a:off x="2816225" y="6151563"/>
            <a:ext cx="1762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Sáng 12:2</a:t>
            </a:r>
          </a:p>
        </p:txBody>
      </p:sp>
      <p:sp>
        <p:nvSpPr>
          <p:cNvPr id="23581" name="Rectangle 43"/>
          <p:cNvSpPr>
            <a:spLocks noChangeArrowheads="1"/>
          </p:cNvSpPr>
          <p:nvPr/>
        </p:nvSpPr>
        <p:spPr bwMode="auto">
          <a:xfrm>
            <a:off x="4975225" y="6153150"/>
            <a:ext cx="17621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Sáng 12:3</a:t>
            </a:r>
          </a:p>
        </p:txBody>
      </p:sp>
      <p:sp>
        <p:nvSpPr>
          <p:cNvPr id="23582" name="Rectangle 44"/>
          <p:cNvSpPr>
            <a:spLocks noChangeArrowheads="1"/>
          </p:cNvSpPr>
          <p:nvPr/>
        </p:nvSpPr>
        <p:spPr bwMode="auto">
          <a:xfrm>
            <a:off x="263525" y="3994150"/>
            <a:ext cx="6850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i="1">
                <a:latin typeface="Helvetica" charset="0"/>
              </a:rPr>
              <a:t>Sơ lược Đặc tính của Giao Ước Áp-ra-ham </a:t>
            </a:r>
          </a:p>
        </p:txBody>
      </p:sp>
      <p:sp>
        <p:nvSpPr>
          <p:cNvPr id="23583" name="Line 55"/>
          <p:cNvSpPr>
            <a:spLocks noChangeShapeType="1"/>
          </p:cNvSpPr>
          <p:nvPr/>
        </p:nvSpPr>
        <p:spPr bwMode="auto">
          <a:xfrm flipH="1">
            <a:off x="2640013" y="4697413"/>
            <a:ext cx="0" cy="515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4" name="Line 56"/>
          <p:cNvSpPr>
            <a:spLocks noChangeShapeType="1"/>
          </p:cNvSpPr>
          <p:nvPr/>
        </p:nvSpPr>
        <p:spPr bwMode="auto">
          <a:xfrm flipH="1">
            <a:off x="4675188" y="4697413"/>
            <a:ext cx="0" cy="515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5" name="Line 59"/>
          <p:cNvSpPr>
            <a:spLocks noChangeShapeType="1"/>
          </p:cNvSpPr>
          <p:nvPr/>
        </p:nvSpPr>
        <p:spPr bwMode="auto">
          <a:xfrm>
            <a:off x="1093788" y="4984750"/>
            <a:ext cx="144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6" name="Line 61"/>
          <p:cNvSpPr>
            <a:spLocks noChangeShapeType="1"/>
          </p:cNvSpPr>
          <p:nvPr/>
        </p:nvSpPr>
        <p:spPr bwMode="auto">
          <a:xfrm>
            <a:off x="2922588" y="4995863"/>
            <a:ext cx="144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7" name="Line 62"/>
          <p:cNvSpPr>
            <a:spLocks noChangeShapeType="1"/>
          </p:cNvSpPr>
          <p:nvPr/>
        </p:nvSpPr>
        <p:spPr bwMode="auto">
          <a:xfrm>
            <a:off x="4995863" y="4995863"/>
            <a:ext cx="144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8" name="AutoShape 36"/>
          <p:cNvSpPr>
            <a:spLocks noChangeArrowheads="1"/>
          </p:cNvSpPr>
          <p:nvPr/>
        </p:nvSpPr>
        <p:spPr bwMode="auto">
          <a:xfrm>
            <a:off x="266700" y="60277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3589" name="Line 64"/>
          <p:cNvSpPr>
            <a:spLocks noChangeShapeType="1"/>
          </p:cNvSpPr>
          <p:nvPr/>
        </p:nvSpPr>
        <p:spPr bwMode="auto">
          <a:xfrm>
            <a:off x="3016250" y="6180138"/>
            <a:ext cx="144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0" name="Line 66"/>
          <p:cNvSpPr>
            <a:spLocks noChangeShapeType="1"/>
          </p:cNvSpPr>
          <p:nvPr/>
        </p:nvSpPr>
        <p:spPr bwMode="auto">
          <a:xfrm>
            <a:off x="5187950" y="6167438"/>
            <a:ext cx="144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1" name="AutoShape 65"/>
          <p:cNvSpPr>
            <a:spLocks noChangeArrowheads="1"/>
          </p:cNvSpPr>
          <p:nvPr/>
        </p:nvSpPr>
        <p:spPr bwMode="auto">
          <a:xfrm>
            <a:off x="754063" y="5816600"/>
            <a:ext cx="181610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23592" name="Rectangle 28"/>
          <p:cNvSpPr>
            <a:spLocks noChangeArrowheads="1"/>
          </p:cNvSpPr>
          <p:nvPr/>
        </p:nvSpPr>
        <p:spPr bwMode="auto">
          <a:xfrm>
            <a:off x="768350" y="6167438"/>
            <a:ext cx="1762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Sáng 12:1</a:t>
            </a:r>
          </a:p>
        </p:txBody>
      </p:sp>
      <p:sp>
        <p:nvSpPr>
          <p:cNvPr id="23593" name="Line 67"/>
          <p:cNvSpPr>
            <a:spLocks noChangeShapeType="1"/>
          </p:cNvSpPr>
          <p:nvPr/>
        </p:nvSpPr>
        <p:spPr bwMode="auto">
          <a:xfrm>
            <a:off x="906463" y="6167438"/>
            <a:ext cx="144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4" name="Text Box 69"/>
          <p:cNvSpPr txBox="1">
            <a:spLocks noChangeArrowheads="1"/>
          </p:cNvSpPr>
          <p:nvPr/>
        </p:nvSpPr>
        <p:spPr bwMode="auto">
          <a:xfrm>
            <a:off x="4772025" y="8909050"/>
            <a:ext cx="2301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a:t>Bản đầy đủ ở trang 32.</a:t>
            </a:r>
          </a:p>
        </p:txBody>
      </p:sp>
      <p:sp>
        <p:nvSpPr>
          <p:cNvPr id="23595" name="Rectangle 70"/>
          <p:cNvSpPr>
            <a:spLocks noChangeArrowheads="1"/>
          </p:cNvSpPr>
          <p:nvPr/>
        </p:nvSpPr>
        <p:spPr bwMode="auto">
          <a:xfrm>
            <a:off x="274638" y="5846763"/>
            <a:ext cx="27035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ĐẤT</a:t>
            </a:r>
          </a:p>
        </p:txBody>
      </p:sp>
      <p:sp>
        <p:nvSpPr>
          <p:cNvPr id="23596" name="Rectangle 71"/>
          <p:cNvSpPr>
            <a:spLocks noChangeArrowheads="1"/>
          </p:cNvSpPr>
          <p:nvPr/>
        </p:nvSpPr>
        <p:spPr bwMode="auto">
          <a:xfrm>
            <a:off x="4552950" y="2740025"/>
            <a:ext cx="27035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solidFill>
                  <a:srgbClr val="E32434"/>
                </a:solidFill>
                <a:latin typeface="Capitals" charset="0"/>
              </a:rPr>
              <a:t>GIAO ƯỚC</a:t>
            </a:r>
          </a:p>
        </p:txBody>
      </p:sp>
      <p:sp>
        <p:nvSpPr>
          <p:cNvPr id="23597" name="Rectangle 72"/>
          <p:cNvSpPr>
            <a:spLocks noChangeArrowheads="1"/>
          </p:cNvSpPr>
          <p:nvPr/>
        </p:nvSpPr>
        <p:spPr bwMode="auto">
          <a:xfrm>
            <a:off x="690563" y="4686300"/>
            <a:ext cx="2157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solidFill>
                  <a:srgbClr val="E32434"/>
                </a:solidFill>
                <a:latin typeface="Capitals" charset="0"/>
              </a:rPr>
              <a:t>VĨNH CỬU</a:t>
            </a:r>
          </a:p>
        </p:txBody>
      </p:sp>
      <p:sp>
        <p:nvSpPr>
          <p:cNvPr id="23598" name="Rectangle 73"/>
          <p:cNvSpPr>
            <a:spLocks noChangeArrowheads="1"/>
          </p:cNvSpPr>
          <p:nvPr/>
        </p:nvSpPr>
        <p:spPr bwMode="auto">
          <a:xfrm>
            <a:off x="2613025" y="4708525"/>
            <a:ext cx="21574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solidFill>
                  <a:srgbClr val="E32434"/>
                </a:solidFill>
                <a:latin typeface="Capitals" charset="0"/>
              </a:rPr>
              <a:t>NGHĨA ĐEN</a:t>
            </a:r>
          </a:p>
        </p:txBody>
      </p:sp>
      <p:sp>
        <p:nvSpPr>
          <p:cNvPr id="23599" name="Rectangle 74"/>
          <p:cNvSpPr>
            <a:spLocks noChangeArrowheads="1"/>
          </p:cNvSpPr>
          <p:nvPr/>
        </p:nvSpPr>
        <p:spPr bwMode="auto">
          <a:xfrm>
            <a:off x="4627563" y="4691063"/>
            <a:ext cx="21574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solidFill>
                  <a:srgbClr val="E32434"/>
                </a:solidFill>
                <a:latin typeface="Capitals" charset="0"/>
              </a:rPr>
              <a:t>VÔ ĐIỀU KIỆN</a:t>
            </a:r>
          </a:p>
        </p:txBody>
      </p:sp>
      <p:sp>
        <p:nvSpPr>
          <p:cNvPr id="23600" name="Rectangle 75"/>
          <p:cNvSpPr>
            <a:spLocks noChangeArrowheads="1"/>
          </p:cNvSpPr>
          <p:nvPr/>
        </p:nvSpPr>
        <p:spPr bwMode="auto">
          <a:xfrm>
            <a:off x="619125" y="2720975"/>
            <a:ext cx="2066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900" b="1">
                <a:solidFill>
                  <a:srgbClr val="E32434"/>
                </a:solidFill>
                <a:latin typeface="Capitals" charset="0"/>
              </a:rPr>
              <a:t>LỜI KÊU GỌI</a:t>
            </a:r>
          </a:p>
        </p:txBody>
      </p:sp>
      <p:sp>
        <p:nvSpPr>
          <p:cNvPr id="23601" name="Rectangle 76"/>
          <p:cNvSpPr>
            <a:spLocks noChangeArrowheads="1"/>
          </p:cNvSpPr>
          <p:nvPr/>
        </p:nvSpPr>
        <p:spPr bwMode="auto">
          <a:xfrm>
            <a:off x="5048250" y="5856288"/>
            <a:ext cx="1647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PHƯỚC</a:t>
            </a:r>
          </a:p>
        </p:txBody>
      </p:sp>
      <p:sp>
        <p:nvSpPr>
          <p:cNvPr id="23602" name="Rectangle 77"/>
          <p:cNvSpPr>
            <a:spLocks noChangeArrowheads="1"/>
          </p:cNvSpPr>
          <p:nvPr/>
        </p:nvSpPr>
        <p:spPr bwMode="auto">
          <a:xfrm>
            <a:off x="2430463" y="5867400"/>
            <a:ext cx="27035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DÒNG DÕI</a:t>
            </a:r>
          </a:p>
        </p:txBody>
      </p:sp>
      <p:sp>
        <p:nvSpPr>
          <p:cNvPr id="23603" name="Rectangle 11"/>
          <p:cNvSpPr>
            <a:spLocks noChangeArrowheads="1"/>
          </p:cNvSpPr>
          <p:nvPr/>
        </p:nvSpPr>
        <p:spPr bwMode="auto">
          <a:xfrm>
            <a:off x="696913" y="7524750"/>
            <a:ext cx="1879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50000"/>
              </a:lnSpc>
            </a:pPr>
            <a:r>
              <a:rPr lang="en-US" sz="1800" b="1">
                <a:latin typeface="Times" charset="0"/>
              </a:rPr>
              <a:t>Giao ước</a:t>
            </a:r>
          </a:p>
        </p:txBody>
      </p:sp>
      <p:sp>
        <p:nvSpPr>
          <p:cNvPr id="23604" name="Rectangle 14"/>
          <p:cNvSpPr>
            <a:spLocks noChangeArrowheads="1"/>
          </p:cNvSpPr>
          <p:nvPr/>
        </p:nvSpPr>
        <p:spPr bwMode="auto">
          <a:xfrm>
            <a:off x="728663" y="7900988"/>
            <a:ext cx="177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Phục 30:1-10          </a:t>
            </a:r>
          </a:p>
        </p:txBody>
      </p:sp>
      <p:sp>
        <p:nvSpPr>
          <p:cNvPr id="23605" name="Rectangle 15"/>
          <p:cNvSpPr>
            <a:spLocks noChangeArrowheads="1"/>
          </p:cNvSpPr>
          <p:nvPr/>
        </p:nvSpPr>
        <p:spPr bwMode="auto">
          <a:xfrm>
            <a:off x="2703513" y="7904163"/>
            <a:ext cx="1890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2 Sa 7:14-16</a:t>
            </a:r>
          </a:p>
        </p:txBody>
      </p:sp>
      <p:sp>
        <p:nvSpPr>
          <p:cNvPr id="23606" name="Rectangle 16"/>
          <p:cNvSpPr>
            <a:spLocks noChangeArrowheads="1"/>
          </p:cNvSpPr>
          <p:nvPr/>
        </p:nvSpPr>
        <p:spPr bwMode="auto">
          <a:xfrm>
            <a:off x="5068888" y="7910513"/>
            <a:ext cx="1665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Giê 31:31-34</a:t>
            </a:r>
          </a:p>
        </p:txBody>
      </p:sp>
      <p:sp>
        <p:nvSpPr>
          <p:cNvPr id="23607" name="Line 52"/>
          <p:cNvSpPr>
            <a:spLocks noChangeShapeType="1"/>
          </p:cNvSpPr>
          <p:nvPr/>
        </p:nvSpPr>
        <p:spPr bwMode="auto">
          <a:xfrm>
            <a:off x="2784475" y="7670800"/>
            <a:ext cx="1738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8" name="Line 53"/>
          <p:cNvSpPr>
            <a:spLocks noChangeShapeType="1"/>
          </p:cNvSpPr>
          <p:nvPr/>
        </p:nvSpPr>
        <p:spPr bwMode="auto">
          <a:xfrm>
            <a:off x="4927600" y="7654925"/>
            <a:ext cx="1738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9" name="Line 54"/>
          <p:cNvSpPr>
            <a:spLocks noChangeShapeType="1"/>
          </p:cNvSpPr>
          <p:nvPr/>
        </p:nvSpPr>
        <p:spPr bwMode="auto">
          <a:xfrm flipH="1">
            <a:off x="4662488" y="7419975"/>
            <a:ext cx="0" cy="515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0" name="Line 57"/>
          <p:cNvSpPr>
            <a:spLocks noChangeShapeType="1"/>
          </p:cNvSpPr>
          <p:nvPr/>
        </p:nvSpPr>
        <p:spPr bwMode="auto">
          <a:xfrm flipH="1">
            <a:off x="2622550" y="7427913"/>
            <a:ext cx="0" cy="515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1" name="Line 58"/>
          <p:cNvSpPr>
            <a:spLocks noChangeShapeType="1"/>
          </p:cNvSpPr>
          <p:nvPr/>
        </p:nvSpPr>
        <p:spPr bwMode="auto">
          <a:xfrm>
            <a:off x="762000" y="7664450"/>
            <a:ext cx="1738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2" name="Rectangle 78"/>
          <p:cNvSpPr>
            <a:spLocks noChangeArrowheads="1"/>
          </p:cNvSpPr>
          <p:nvPr/>
        </p:nvSpPr>
        <p:spPr bwMode="auto">
          <a:xfrm>
            <a:off x="660400" y="7356475"/>
            <a:ext cx="19002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ĐẤT</a:t>
            </a:r>
          </a:p>
        </p:txBody>
      </p:sp>
      <p:sp>
        <p:nvSpPr>
          <p:cNvPr id="23613" name="Rectangle 79"/>
          <p:cNvSpPr>
            <a:spLocks noChangeArrowheads="1"/>
          </p:cNvSpPr>
          <p:nvPr/>
        </p:nvSpPr>
        <p:spPr bwMode="auto">
          <a:xfrm>
            <a:off x="2630488" y="7366000"/>
            <a:ext cx="19002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ĐA-VÍT</a:t>
            </a:r>
          </a:p>
        </p:txBody>
      </p:sp>
      <p:sp>
        <p:nvSpPr>
          <p:cNvPr id="23614" name="Rectangle 80"/>
          <p:cNvSpPr>
            <a:spLocks noChangeArrowheads="1"/>
          </p:cNvSpPr>
          <p:nvPr/>
        </p:nvSpPr>
        <p:spPr bwMode="auto">
          <a:xfrm>
            <a:off x="4810125" y="7339013"/>
            <a:ext cx="19002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MỚI</a:t>
            </a:r>
          </a:p>
        </p:txBody>
      </p:sp>
      <p:sp>
        <p:nvSpPr>
          <p:cNvPr id="23615" name="Rectangle 11"/>
          <p:cNvSpPr>
            <a:spLocks noChangeArrowheads="1"/>
          </p:cNvSpPr>
          <p:nvPr/>
        </p:nvSpPr>
        <p:spPr bwMode="auto">
          <a:xfrm>
            <a:off x="2706688" y="7543800"/>
            <a:ext cx="1879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50000"/>
              </a:lnSpc>
            </a:pPr>
            <a:r>
              <a:rPr lang="en-US" sz="1800" b="1">
                <a:latin typeface="Times" charset="0"/>
              </a:rPr>
              <a:t>Giao ước</a:t>
            </a:r>
          </a:p>
        </p:txBody>
      </p:sp>
      <p:sp>
        <p:nvSpPr>
          <p:cNvPr id="23616" name="Rectangle 11"/>
          <p:cNvSpPr>
            <a:spLocks noChangeArrowheads="1"/>
          </p:cNvSpPr>
          <p:nvPr/>
        </p:nvSpPr>
        <p:spPr bwMode="auto">
          <a:xfrm>
            <a:off x="4887913" y="7505700"/>
            <a:ext cx="1879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50000"/>
              </a:lnSpc>
            </a:pPr>
            <a:r>
              <a:rPr lang="en-US" sz="1800" b="1">
                <a:latin typeface="Times" charset="0"/>
              </a:rPr>
              <a:t>Giao ước</a:t>
            </a:r>
          </a:p>
        </p:txBody>
      </p:sp>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6600825" y="76200"/>
            <a:ext cx="503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15</a:t>
            </a:r>
          </a:p>
        </p:txBody>
      </p:sp>
      <p:sp>
        <p:nvSpPr>
          <p:cNvPr id="24578" name="Text Box 7"/>
          <p:cNvSpPr txBox="1">
            <a:spLocks noChangeArrowheads="1"/>
          </p:cNvSpPr>
          <p:nvPr/>
        </p:nvSpPr>
        <p:spPr bwMode="auto">
          <a:xfrm>
            <a:off x="1011238" y="963613"/>
            <a:ext cx="5653087" cy="677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900" b="1" i="1">
                <a:latin typeface="Times" charset="0"/>
              </a:rPr>
              <a:t>Sự sắp đặt đặc biệt của Chúa với Mô-sê :        </a:t>
            </a:r>
            <a:r>
              <a:rPr lang="ja-JP" altLang="en-US" sz="1900" b="1" i="1">
                <a:latin typeface="Times" charset="0"/>
              </a:rPr>
              <a:t>“</a:t>
            </a:r>
            <a:r>
              <a:rPr lang="en-US" altLang="ja-JP" sz="1900" b="1" i="1">
                <a:latin typeface="Times" charset="0"/>
              </a:rPr>
              <a:t>GIAO ƯỜC _________</a:t>
            </a:r>
            <a:r>
              <a:rPr lang="ja-JP" altLang="en-US" sz="1900" b="1" i="1">
                <a:latin typeface="Times" charset="0"/>
              </a:rPr>
              <a:t>”</a:t>
            </a:r>
            <a:endParaRPr lang="en-US" sz="1900" b="1" i="1">
              <a:latin typeface="Times" charset="0"/>
            </a:endParaRPr>
          </a:p>
        </p:txBody>
      </p:sp>
      <p:pic>
        <p:nvPicPr>
          <p:cNvPr id="24579" name="Picture 16"/>
          <p:cNvPicPr>
            <a:picLocks noChangeAspect="1" noChangeArrowheads="1"/>
          </p:cNvPicPr>
          <p:nvPr/>
        </p:nvPicPr>
        <p:blipFill>
          <a:blip r:embed="rId2">
            <a:lum contrast="-48000"/>
            <a:extLst>
              <a:ext uri="{28A0092B-C50C-407E-A947-70E740481C1C}">
                <a14:useLocalDpi xmlns:a14="http://schemas.microsoft.com/office/drawing/2010/main" val="0"/>
              </a:ext>
            </a:extLst>
          </a:blip>
          <a:srcRect l="2621" t="12593" r="8322" b="7408"/>
          <a:stretch>
            <a:fillRect/>
          </a:stretch>
        </p:blipFill>
        <p:spPr bwMode="auto">
          <a:xfrm>
            <a:off x="785813" y="7839075"/>
            <a:ext cx="13255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5"/>
          <p:cNvSpPr txBox="1">
            <a:spLocks noChangeArrowheads="1"/>
          </p:cNvSpPr>
          <p:nvPr/>
        </p:nvSpPr>
        <p:spPr bwMode="auto">
          <a:xfrm>
            <a:off x="1622425" y="1747838"/>
            <a:ext cx="4311650" cy="1000125"/>
          </a:xfrm>
          <a:prstGeom prst="rect">
            <a:avLst/>
          </a:prstGeom>
          <a:solidFill>
            <a:schemeClr val="bg1"/>
          </a:solidFill>
          <a:ln w="57150">
            <a:solidFill>
              <a:schemeClr val="tx1"/>
            </a:solidFill>
            <a:miter lim="800000"/>
            <a:headEnd/>
            <a:tailEnd/>
          </a:ln>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a:latin typeface="Helvetica" charset="0"/>
              </a:rPr>
              <a:t>Đ-D-N                  </a:t>
            </a:r>
            <a:r>
              <a:rPr lang="en-US" sz="1800" b="1">
                <a:latin typeface="Helvetica" charset="0"/>
              </a:rPr>
              <a:t> </a:t>
            </a:r>
          </a:p>
          <a:p>
            <a:pPr algn="ctr">
              <a:spcBef>
                <a:spcPct val="50000"/>
              </a:spcBef>
            </a:pPr>
            <a:r>
              <a:rPr lang="en-US" sz="1800" b="1">
                <a:latin typeface="Helvetica" charset="0"/>
              </a:rPr>
              <a:t>Tạm thời, Luật lệ, Điều kiện</a:t>
            </a:r>
            <a:endParaRPr lang="en-US" sz="2800" b="1">
              <a:latin typeface="Helvetica" charset="0"/>
            </a:endParaRPr>
          </a:p>
        </p:txBody>
      </p:sp>
      <p:grpSp>
        <p:nvGrpSpPr>
          <p:cNvPr id="24581" name="Group 28"/>
          <p:cNvGrpSpPr>
            <a:grpSpLocks/>
          </p:cNvGrpSpPr>
          <p:nvPr/>
        </p:nvGrpSpPr>
        <p:grpSpPr bwMode="auto">
          <a:xfrm>
            <a:off x="5060950" y="2919413"/>
            <a:ext cx="1712913" cy="622300"/>
            <a:chOff x="2496" y="2160"/>
            <a:chExt cx="1079" cy="392"/>
          </a:xfrm>
        </p:grpSpPr>
        <p:sp>
          <p:nvSpPr>
            <p:cNvPr id="24593" name="Oval 22" descr="60%"/>
            <p:cNvSpPr>
              <a:spLocks noChangeArrowheads="1"/>
            </p:cNvSpPr>
            <p:nvPr/>
          </p:nvSpPr>
          <p:spPr bwMode="auto">
            <a:xfrm>
              <a:off x="2496" y="2160"/>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Times" charset="0"/>
              </a:endParaRPr>
            </a:p>
          </p:txBody>
        </p:sp>
        <p:sp>
          <p:nvSpPr>
            <p:cNvPr id="24594" name="Text Box 20"/>
            <p:cNvSpPr txBox="1">
              <a:spLocks noChangeArrowheads="1"/>
            </p:cNvSpPr>
            <p:nvPr/>
          </p:nvSpPr>
          <p:spPr bwMode="auto">
            <a:xfrm>
              <a:off x="2519" y="2210"/>
              <a:ext cx="1056" cy="2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a:solidFill>
                    <a:schemeClr val="bg1"/>
                  </a:solidFill>
                  <a:latin typeface="Helvetica" charset="0"/>
                </a:rPr>
                <a:t>Đạo đức </a:t>
              </a:r>
              <a:endParaRPr lang="en-US" sz="2400" b="1">
                <a:latin typeface="Helvetica" charset="0"/>
              </a:endParaRPr>
            </a:p>
          </p:txBody>
        </p:sp>
      </p:grpSp>
      <p:sp>
        <p:nvSpPr>
          <p:cNvPr id="24582" name="Oval 23" descr="60%"/>
          <p:cNvSpPr>
            <a:spLocks noChangeArrowheads="1"/>
          </p:cNvSpPr>
          <p:nvPr/>
        </p:nvSpPr>
        <p:spPr bwMode="auto">
          <a:xfrm>
            <a:off x="731838" y="5629275"/>
            <a:ext cx="1701800" cy="622300"/>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Times" charset="0"/>
            </a:endParaRPr>
          </a:p>
        </p:txBody>
      </p:sp>
      <p:sp>
        <p:nvSpPr>
          <p:cNvPr id="24583" name="Text Box 24"/>
          <p:cNvSpPr txBox="1">
            <a:spLocks noChangeArrowheads="1"/>
          </p:cNvSpPr>
          <p:nvPr/>
        </p:nvSpPr>
        <p:spPr bwMode="auto">
          <a:xfrm>
            <a:off x="850900" y="5724525"/>
            <a:ext cx="1498600" cy="4572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a:solidFill>
                  <a:schemeClr val="bg1"/>
                </a:solidFill>
                <a:latin typeface="Helvetica" charset="0"/>
              </a:rPr>
              <a:t>Dân sự</a:t>
            </a:r>
            <a:endParaRPr lang="en-US" sz="2400" b="1">
              <a:latin typeface="Helvetica" charset="0"/>
            </a:endParaRPr>
          </a:p>
        </p:txBody>
      </p:sp>
      <p:grpSp>
        <p:nvGrpSpPr>
          <p:cNvPr id="24584" name="Group 27"/>
          <p:cNvGrpSpPr>
            <a:grpSpLocks/>
          </p:cNvGrpSpPr>
          <p:nvPr/>
        </p:nvGrpSpPr>
        <p:grpSpPr bwMode="auto">
          <a:xfrm>
            <a:off x="5018088" y="7896225"/>
            <a:ext cx="2184400" cy="622300"/>
            <a:chOff x="1752" y="3808"/>
            <a:chExt cx="1376" cy="392"/>
          </a:xfrm>
        </p:grpSpPr>
        <p:sp>
          <p:nvSpPr>
            <p:cNvPr id="24591" name="Oval 25" descr="60%"/>
            <p:cNvSpPr>
              <a:spLocks noChangeArrowheads="1"/>
            </p:cNvSpPr>
            <p:nvPr/>
          </p:nvSpPr>
          <p:spPr bwMode="auto">
            <a:xfrm>
              <a:off x="1752" y="3808"/>
              <a:ext cx="1376"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p>
              <a:pPr algn="ctr"/>
              <a:endParaRPr lang="en-US" sz="1200" baseline="-25000">
                <a:solidFill>
                  <a:schemeClr val="bg1"/>
                </a:solidFill>
                <a:latin typeface="Times" charset="0"/>
              </a:endParaRPr>
            </a:p>
          </p:txBody>
        </p:sp>
        <p:sp>
          <p:nvSpPr>
            <p:cNvPr id="24592" name="Text Box 26"/>
            <p:cNvSpPr txBox="1">
              <a:spLocks noChangeArrowheads="1"/>
            </p:cNvSpPr>
            <p:nvPr/>
          </p:nvSpPr>
          <p:spPr bwMode="auto">
            <a:xfrm>
              <a:off x="1775" y="3858"/>
              <a:ext cx="1328" cy="28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a:solidFill>
                    <a:schemeClr val="bg1"/>
                  </a:solidFill>
                  <a:latin typeface="Helvetica" charset="0"/>
                </a:rPr>
                <a:t>Nghi lễ</a:t>
              </a:r>
              <a:endParaRPr lang="en-US" sz="2400" b="1">
                <a:latin typeface="Helvetica" charset="0"/>
              </a:endParaRPr>
            </a:p>
          </p:txBody>
        </p:sp>
      </p:grpSp>
      <p:sp>
        <p:nvSpPr>
          <p:cNvPr id="24585" name="Text Box 17"/>
          <p:cNvSpPr txBox="1">
            <a:spLocks noChangeArrowheads="1"/>
          </p:cNvSpPr>
          <p:nvPr/>
        </p:nvSpPr>
        <p:spPr bwMode="auto">
          <a:xfrm>
            <a:off x="815975" y="2717800"/>
            <a:ext cx="59721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5000"/>
              </a:lnSpc>
              <a:spcBef>
                <a:spcPct val="50000"/>
              </a:spcBef>
            </a:pPr>
            <a:r>
              <a:rPr lang="en-US" sz="2400" b="1" baseline="-25000">
                <a:latin typeface="Helvetica" charset="0"/>
              </a:rPr>
              <a:t>CHƯƠNG 20:  </a:t>
            </a:r>
            <a:r>
              <a:rPr lang="en-US" sz="2400" b="1">
                <a:latin typeface="Helvetica" charset="0"/>
              </a:rPr>
              <a:t>     </a:t>
            </a:r>
            <a:r>
              <a:rPr lang="en-US" sz="2400" b="1" baseline="-25000">
                <a:latin typeface="Helvetica" charset="0"/>
              </a:rPr>
              <a:t> __________________ </a:t>
            </a:r>
          </a:p>
          <a:p>
            <a:pPr>
              <a:lnSpc>
                <a:spcPct val="75000"/>
              </a:lnSpc>
              <a:spcBef>
                <a:spcPct val="50000"/>
              </a:spcBef>
            </a:pPr>
            <a:r>
              <a:rPr lang="en-US" sz="2400" b="1" baseline="-25000">
                <a:latin typeface="Helvetica" charset="0"/>
              </a:rPr>
              <a:t>	         </a:t>
            </a:r>
            <a:r>
              <a:rPr lang="en-US" sz="2000" b="1">
                <a:latin typeface="Helvetica" charset="0"/>
              </a:rPr>
              <a:t> </a:t>
            </a:r>
            <a:r>
              <a:rPr lang="ja-JP" altLang="en-US" sz="2000" b="1">
                <a:latin typeface="Helvetica" charset="0"/>
              </a:rPr>
              <a:t>“</a:t>
            </a:r>
            <a:r>
              <a:rPr lang="en-US" altLang="ja-JP" sz="2000" b="1">
                <a:latin typeface="Helvetica" charset="0"/>
              </a:rPr>
              <a:t>Mười Điều Răn</a:t>
            </a:r>
            <a:r>
              <a:rPr lang="ja-JP" altLang="en-US" sz="2400" b="1" baseline="-25000">
                <a:latin typeface="Helvetica" charset="0"/>
              </a:rPr>
              <a:t>”</a:t>
            </a:r>
            <a:endParaRPr lang="en-US" altLang="ja-JP" sz="2400" b="1" baseline="-25000">
              <a:latin typeface="Helvetica" charset="0"/>
            </a:endParaRPr>
          </a:p>
          <a:p>
            <a:pPr>
              <a:lnSpc>
                <a:spcPct val="75000"/>
              </a:lnSpc>
              <a:spcBef>
                <a:spcPct val="50000"/>
              </a:spcBef>
            </a:pPr>
            <a:endParaRPr lang="en-US" sz="2400" b="1" baseline="-25000">
              <a:latin typeface="Helvetica" charset="0"/>
            </a:endParaRPr>
          </a:p>
        </p:txBody>
      </p:sp>
      <p:sp>
        <p:nvSpPr>
          <p:cNvPr id="24586" name="Rectangle 15"/>
          <p:cNvSpPr>
            <a:spLocks noChangeArrowheads="1"/>
          </p:cNvSpPr>
          <p:nvPr/>
        </p:nvSpPr>
        <p:spPr bwMode="auto">
          <a:xfrm>
            <a:off x="881063" y="3402013"/>
            <a:ext cx="6416675"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a:latin typeface="Times" charset="0"/>
              </a:rPr>
              <a:t>Tấm đá đầu tiên</a:t>
            </a:r>
            <a:r>
              <a:rPr lang="en-US" sz="1200" i="1">
                <a:latin typeface="Times" charset="0"/>
              </a:rPr>
              <a:t> – </a:t>
            </a:r>
            <a:r>
              <a:rPr lang="en-US" sz="1200" i="1" u="sng">
                <a:latin typeface="Times" charset="0"/>
              </a:rPr>
              <a:t>trách nhiệm đối với Đức Chúa Trời (câu 1-12)</a:t>
            </a:r>
            <a:endParaRPr lang="en-US" sz="1200" i="1" baseline="-25000">
              <a:latin typeface="Times" charset="0"/>
            </a:endParaRP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i="1" baseline="-25000">
                <a:latin typeface="Times" charset="0"/>
              </a:rPr>
              <a:t>				</a:t>
            </a:r>
            <a:r>
              <a:rPr lang="en-US" sz="900" b="1">
                <a:latin typeface="Times" charset="0"/>
              </a:rPr>
              <a:t>Chúa trời của người</a:t>
            </a:r>
            <a:endParaRPr lang="en-US" sz="900" b="1" baseline="-25000">
              <a:latin typeface="Times"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baseline="-25000">
                <a:latin typeface="Times" charset="0"/>
              </a:rPr>
              <a:t>					</a:t>
            </a:r>
            <a:r>
              <a:rPr lang="en-US" sz="900" b="1">
                <a:latin typeface="Times" charset="0"/>
              </a:rPr>
              <a:t>Không có thần khác trước mặt Ta</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a:latin typeface="Times" charset="0"/>
              </a:rPr>
              <a:t>						Không thần tượng hoặc hình tượng</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a:latin typeface="Times" charset="0"/>
              </a:rPr>
              <a:t>							Không thờ các thần khác</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a:latin typeface="Times" charset="0"/>
              </a:rPr>
              <a:t>								Danh của Chúa phải giữ thánh</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a:latin typeface="Times" charset="0"/>
              </a:rPr>
              <a:t>									Ngày Sa-bát phải giữ thánh</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a:latin typeface="Times" charset="0"/>
              </a:rPr>
              <a:t>										Làm việc sáu ngày</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a:latin typeface="Times" charset="0"/>
              </a:rPr>
              <a:t>											Ngày Sa-bát là ngày nghỉ ngơi</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1">
                <a:latin typeface="Times" charset="0"/>
              </a:rPr>
              <a:t>Tấm đá thứ 2</a:t>
            </a:r>
            <a:r>
              <a:rPr lang="en-US" sz="1200" i="1">
                <a:latin typeface="Times" charset="0"/>
              </a:rPr>
              <a:t> – </a:t>
            </a:r>
            <a:r>
              <a:rPr lang="en-US" sz="1200" i="1" u="sng">
                <a:latin typeface="Times" charset="0"/>
              </a:rPr>
              <a:t>trách nhiệm đối với con người (câu 13-17)</a:t>
            </a:r>
            <a:endParaRPr lang="en-US" sz="1200" i="1" baseline="-25000">
              <a:latin typeface="Times"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a:latin typeface="Times" charset="0"/>
              </a:rPr>
              <a:t>				Hiếu kính Cha mẹ</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a:latin typeface="Times" charset="0"/>
              </a:rPr>
              <a:t>					Chúa trời của người</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a:latin typeface="Times" charset="0"/>
              </a:rPr>
              <a:t>						Cấm các hành động: </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a:latin typeface="Times" charset="0"/>
              </a:rPr>
              <a:t>							Giết người,</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a:latin typeface="Times" charset="0"/>
              </a:rPr>
              <a:t>								Tà dâm															Trộm cắp</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a:latin typeface="Times" charset="0"/>
              </a:rPr>
              <a:t>										Nói dối</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900" b="1">
                <a:latin typeface="Times" charset="0"/>
              </a:rPr>
              <a:t>											Tham muốn vợ/chồng hoặc của cải của người khác</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endParaRPr lang="en-US" sz="1000" b="1" baseline="-25000">
              <a:latin typeface="Times"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600" b="1">
                <a:latin typeface="Times" charset="0"/>
              </a:rPr>
              <a:t>Chương 21-24:NHỮNG QUI ĐỊNH  __________</a:t>
            </a:r>
            <a:endParaRPr lang="en-US" sz="1600" b="1" baseline="-25000">
              <a:latin typeface="Times"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200" baseline="-25000">
                <a:latin typeface="Times" charset="0"/>
              </a:rPr>
              <a:t>				</a:t>
            </a:r>
            <a:r>
              <a:rPr lang="en-US" sz="1000" b="1">
                <a:latin typeface="Times" charset="0"/>
              </a:rPr>
              <a:t>Quyền cá nhân</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a:latin typeface="Times" charset="0"/>
              </a:rPr>
              <a:t>					Quyền tư hữu</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a:latin typeface="Times" charset="0"/>
              </a:rPr>
              <a:t>						Yêu cầu về  tính liêm chính</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2400" b="1" baseline="-25000">
                <a:latin typeface="Times" charset="0"/>
              </a:rPr>
              <a:t>Chương 25-31: NHỮNG QUI ĐỊNH</a:t>
            </a:r>
            <a:r>
              <a:rPr lang="en-US" sz="2400" b="1">
                <a:latin typeface="Times" charset="0"/>
              </a:rPr>
              <a:t> </a:t>
            </a:r>
            <a:r>
              <a:rPr lang="en-US" sz="2400" b="1" baseline="-25000">
                <a:latin typeface="Times" charset="0"/>
              </a:rPr>
              <a:t>       ________________ </a:t>
            </a:r>
            <a:endParaRPr lang="en-US" sz="1200" b="1" baseline="-25000">
              <a:latin typeface="Times" charset="0"/>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a:latin typeface="Times" charset="0"/>
              </a:rPr>
              <a:t>				Rương giao ước, bàn, và đèn cày</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a:latin typeface="Times" charset="0"/>
              </a:rPr>
              <a:t>					Bàn thờ bằng đồng, sân trong/ngoài</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a:latin typeface="Times" charset="0"/>
              </a:rPr>
              <a:t>						Thầy tế lễ</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a:latin typeface="Times" charset="0"/>
              </a:rPr>
              <a:t>							Sự thánh hóa/biệt riêng của Thầy tế lễ</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a:latin typeface="Times" charset="0"/>
              </a:rPr>
              <a:t>								Bàn thờ hương và người thờ phượng</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pPr>
            <a:r>
              <a:rPr lang="en-US" sz="1000" b="1">
                <a:latin typeface="Times" charset="0"/>
              </a:rPr>
              <a:t>									Những người làm việc &amp; ngày Sa-bát</a:t>
            </a:r>
            <a:endParaRPr lang="en-US" sz="1000">
              <a:latin typeface="Times" charset="0"/>
            </a:endParaRPr>
          </a:p>
        </p:txBody>
      </p:sp>
      <p:sp>
        <p:nvSpPr>
          <p:cNvPr id="23564" name="Rectangle 31"/>
          <p:cNvSpPr>
            <a:spLocks noChangeArrowheads="1"/>
          </p:cNvSpPr>
          <p:nvPr/>
        </p:nvSpPr>
        <p:spPr bwMode="auto">
          <a:xfrm>
            <a:off x="3248025" y="1190625"/>
            <a:ext cx="2522538" cy="428625"/>
          </a:xfrm>
          <a:prstGeom prst="rect">
            <a:avLst/>
          </a:prstGeom>
          <a:noFill/>
          <a:ln w="12700">
            <a:noFill/>
            <a:miter lim="800000"/>
            <a:headEnd/>
            <a:tailEnd/>
          </a:ln>
        </p:spPr>
        <p:txBody>
          <a:bodyPr lIns="90487" tIns="44450" rIns="90487" bIns="44450">
            <a:spAutoFit/>
          </a:bodyPr>
          <a:lstStyle/>
          <a:p>
            <a:pPr algn="ctr">
              <a:spcBef>
                <a:spcPct val="50000"/>
              </a:spcBef>
              <a:defRPr/>
            </a:pPr>
            <a:r>
              <a:rPr lang="en-US" sz="2200" b="1" dirty="0">
                <a:solidFill>
                  <a:srgbClr val="E32434"/>
                </a:solidFill>
                <a:latin typeface="+mj-lt"/>
                <a:ea typeface="+mn-ea"/>
                <a:cs typeface="+mn-cs"/>
              </a:rPr>
              <a:t>MÔI-SÊ</a:t>
            </a:r>
          </a:p>
        </p:txBody>
      </p:sp>
      <p:sp>
        <p:nvSpPr>
          <p:cNvPr id="24588" name="Rectangle 32"/>
          <p:cNvSpPr>
            <a:spLocks noChangeArrowheads="1"/>
          </p:cNvSpPr>
          <p:nvPr/>
        </p:nvSpPr>
        <p:spPr bwMode="auto">
          <a:xfrm>
            <a:off x="2562225" y="2771775"/>
            <a:ext cx="2398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MƯỜI ĐIỀU RĂN </a:t>
            </a:r>
          </a:p>
        </p:txBody>
      </p:sp>
      <p:sp>
        <p:nvSpPr>
          <p:cNvPr id="24589" name="Rectangle 33"/>
          <p:cNvSpPr>
            <a:spLocks noChangeArrowheads="1"/>
          </p:cNvSpPr>
          <p:nvPr/>
        </p:nvSpPr>
        <p:spPr bwMode="auto">
          <a:xfrm flipH="1">
            <a:off x="3798888" y="6418263"/>
            <a:ext cx="2076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DÂN SỰ</a:t>
            </a:r>
          </a:p>
        </p:txBody>
      </p:sp>
      <p:sp>
        <p:nvSpPr>
          <p:cNvPr id="24590" name="Rectangle 34"/>
          <p:cNvSpPr>
            <a:spLocks noChangeArrowheads="1"/>
          </p:cNvSpPr>
          <p:nvPr/>
        </p:nvSpPr>
        <p:spPr bwMode="auto">
          <a:xfrm>
            <a:off x="3973513" y="7375525"/>
            <a:ext cx="3154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2000" b="1">
                <a:solidFill>
                  <a:srgbClr val="E32434"/>
                </a:solidFill>
                <a:latin typeface="Capitals" charset="0"/>
              </a:rPr>
              <a:t>TRẠI HỘI KIẾN </a:t>
            </a:r>
          </a:p>
        </p:txBody>
      </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1019175" y="4800600"/>
            <a:ext cx="5715000" cy="254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2" name="Rectangle 3"/>
          <p:cNvSpPr>
            <a:spLocks noChangeArrowheads="1"/>
          </p:cNvSpPr>
          <p:nvPr/>
        </p:nvSpPr>
        <p:spPr bwMode="auto">
          <a:xfrm>
            <a:off x="127000" y="4902200"/>
            <a:ext cx="70627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T giống</a:t>
            </a:r>
          </a:p>
        </p:txBody>
      </p:sp>
      <p:grpSp>
        <p:nvGrpSpPr>
          <p:cNvPr id="25603" name="Group 4"/>
          <p:cNvGrpSpPr>
            <a:grpSpLocks/>
          </p:cNvGrpSpPr>
          <p:nvPr/>
        </p:nvGrpSpPr>
        <p:grpSpPr bwMode="auto">
          <a:xfrm>
            <a:off x="2349500" y="1689100"/>
            <a:ext cx="1651000" cy="393700"/>
            <a:chOff x="320" y="992"/>
            <a:chExt cx="1040" cy="248"/>
          </a:xfrm>
        </p:grpSpPr>
        <p:sp>
          <p:nvSpPr>
            <p:cNvPr id="25664" name="Rectangle 5"/>
            <p:cNvSpPr>
              <a:spLocks noChangeArrowheads="1"/>
            </p:cNvSpPr>
            <p:nvPr/>
          </p:nvSpPr>
          <p:spPr bwMode="auto">
            <a:xfrm>
              <a:off x="440" y="992"/>
              <a:ext cx="768" cy="16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65" name="Rectangle 6"/>
            <p:cNvSpPr>
              <a:spLocks noChangeArrowheads="1"/>
            </p:cNvSpPr>
            <p:nvPr/>
          </p:nvSpPr>
          <p:spPr bwMode="auto">
            <a:xfrm>
              <a:off x="320" y="1096"/>
              <a:ext cx="1040"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5604" name="Text Box 7"/>
          <p:cNvSpPr txBox="1">
            <a:spLocks noChangeArrowheads="1"/>
          </p:cNvSpPr>
          <p:nvPr/>
        </p:nvSpPr>
        <p:spPr bwMode="auto">
          <a:xfrm>
            <a:off x="6607175" y="71438"/>
            <a:ext cx="50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16</a:t>
            </a:r>
          </a:p>
        </p:txBody>
      </p:sp>
      <p:sp>
        <p:nvSpPr>
          <p:cNvPr id="25605" name="Text Box 8"/>
          <p:cNvSpPr txBox="1">
            <a:spLocks noChangeArrowheads="1"/>
          </p:cNvSpPr>
          <p:nvPr/>
        </p:nvSpPr>
        <p:spPr bwMode="auto">
          <a:xfrm>
            <a:off x="2738438" y="2003425"/>
            <a:ext cx="2011362"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Ê-NÓCH</a:t>
            </a:r>
          </a:p>
          <a:p>
            <a:pPr algn="ctr">
              <a:lnSpc>
                <a:spcPct val="50000"/>
              </a:lnSpc>
              <a:spcBef>
                <a:spcPct val="50000"/>
              </a:spcBef>
            </a:pPr>
            <a:r>
              <a:rPr lang="en-US" sz="800" b="1">
                <a:latin typeface="Arial" charset="0"/>
              </a:rPr>
              <a:t>CAINAN</a:t>
            </a:r>
          </a:p>
          <a:p>
            <a:pPr algn="ctr">
              <a:lnSpc>
                <a:spcPct val="50000"/>
              </a:lnSpc>
              <a:spcBef>
                <a:spcPct val="50000"/>
              </a:spcBef>
            </a:pPr>
            <a:r>
              <a:rPr lang="en-US" sz="800" b="1">
                <a:latin typeface="Arial" charset="0"/>
              </a:rPr>
              <a:t>MAHALALEEL</a:t>
            </a:r>
          </a:p>
          <a:p>
            <a:pPr algn="ctr">
              <a:lnSpc>
                <a:spcPct val="50000"/>
              </a:lnSpc>
              <a:spcBef>
                <a:spcPct val="50000"/>
              </a:spcBef>
            </a:pPr>
            <a:r>
              <a:rPr lang="en-US" sz="800" b="1">
                <a:latin typeface="Arial" charset="0"/>
              </a:rPr>
              <a:t>JARED</a:t>
            </a:r>
          </a:p>
          <a:p>
            <a:pPr algn="ctr">
              <a:lnSpc>
                <a:spcPct val="50000"/>
              </a:lnSpc>
              <a:spcBef>
                <a:spcPct val="50000"/>
              </a:spcBef>
            </a:pPr>
            <a:r>
              <a:rPr lang="en-US" sz="800" b="1">
                <a:latin typeface="Arial" charset="0"/>
              </a:rPr>
              <a:t>ENOCH</a:t>
            </a:r>
          </a:p>
          <a:p>
            <a:pPr algn="ctr">
              <a:lnSpc>
                <a:spcPct val="50000"/>
              </a:lnSpc>
              <a:spcBef>
                <a:spcPct val="50000"/>
              </a:spcBef>
            </a:pPr>
            <a:r>
              <a:rPr lang="en-US" sz="800" b="1">
                <a:latin typeface="Arial" charset="0"/>
              </a:rPr>
              <a:t>METHUSELAH</a:t>
            </a:r>
          </a:p>
          <a:p>
            <a:pPr algn="ctr">
              <a:lnSpc>
                <a:spcPct val="50000"/>
              </a:lnSpc>
              <a:spcBef>
                <a:spcPct val="50000"/>
              </a:spcBef>
            </a:pPr>
            <a:r>
              <a:rPr lang="en-US" sz="800" b="1">
                <a:latin typeface="Arial" charset="0"/>
              </a:rPr>
              <a:t>LAMECH</a:t>
            </a:r>
          </a:p>
          <a:p>
            <a:pPr algn="ctr">
              <a:lnSpc>
                <a:spcPct val="50000"/>
              </a:lnSpc>
              <a:spcBef>
                <a:spcPct val="50000"/>
              </a:spcBef>
            </a:pPr>
            <a:r>
              <a:rPr lang="en-US" sz="800" b="1">
                <a:latin typeface="Arial" charset="0"/>
              </a:rPr>
              <a:t>NOAH</a:t>
            </a:r>
          </a:p>
          <a:p>
            <a:pPr algn="ctr">
              <a:lnSpc>
                <a:spcPct val="50000"/>
              </a:lnSpc>
              <a:spcBef>
                <a:spcPct val="50000"/>
              </a:spcBef>
            </a:pPr>
            <a:r>
              <a:rPr lang="en-US" sz="800" b="1">
                <a:latin typeface="Arial" charset="0"/>
              </a:rPr>
              <a:t>SHEM (HAM &amp; JAPHETH)</a:t>
            </a:r>
          </a:p>
          <a:p>
            <a:pPr algn="ctr">
              <a:lnSpc>
                <a:spcPct val="50000"/>
              </a:lnSpc>
              <a:spcBef>
                <a:spcPct val="50000"/>
              </a:spcBef>
            </a:pPr>
            <a:r>
              <a:rPr lang="en-US" sz="800" b="1">
                <a:latin typeface="Arial" charset="0"/>
              </a:rPr>
              <a:t>ARPHAXAD</a:t>
            </a:r>
          </a:p>
          <a:p>
            <a:pPr algn="ctr">
              <a:lnSpc>
                <a:spcPct val="50000"/>
              </a:lnSpc>
              <a:spcBef>
                <a:spcPct val="50000"/>
              </a:spcBef>
            </a:pPr>
            <a:r>
              <a:rPr lang="en-US" sz="800" b="1">
                <a:latin typeface="Arial" charset="0"/>
              </a:rPr>
              <a:t>CAINAN</a:t>
            </a:r>
          </a:p>
          <a:p>
            <a:pPr algn="ctr">
              <a:lnSpc>
                <a:spcPct val="50000"/>
              </a:lnSpc>
              <a:spcBef>
                <a:spcPct val="50000"/>
              </a:spcBef>
            </a:pPr>
            <a:r>
              <a:rPr lang="en-US" sz="800" b="1">
                <a:latin typeface="Arial" charset="0"/>
              </a:rPr>
              <a:t>SHELAH</a:t>
            </a:r>
          </a:p>
          <a:p>
            <a:pPr algn="ctr">
              <a:lnSpc>
                <a:spcPct val="50000"/>
              </a:lnSpc>
              <a:spcBef>
                <a:spcPct val="50000"/>
              </a:spcBef>
            </a:pPr>
            <a:r>
              <a:rPr lang="en-US" sz="800" b="1">
                <a:latin typeface="Arial" charset="0"/>
              </a:rPr>
              <a:t>HEBER</a:t>
            </a:r>
          </a:p>
          <a:p>
            <a:pPr algn="ctr">
              <a:lnSpc>
                <a:spcPct val="50000"/>
              </a:lnSpc>
              <a:spcBef>
                <a:spcPct val="50000"/>
              </a:spcBef>
            </a:pPr>
            <a:r>
              <a:rPr lang="en-US" sz="800" b="1">
                <a:latin typeface="Arial" charset="0"/>
              </a:rPr>
              <a:t>PELEG</a:t>
            </a:r>
          </a:p>
          <a:p>
            <a:pPr algn="ctr">
              <a:lnSpc>
                <a:spcPct val="50000"/>
              </a:lnSpc>
              <a:spcBef>
                <a:spcPct val="50000"/>
              </a:spcBef>
            </a:pPr>
            <a:r>
              <a:rPr lang="en-US" sz="800" b="1">
                <a:latin typeface="Arial" charset="0"/>
              </a:rPr>
              <a:t>REU</a:t>
            </a:r>
          </a:p>
          <a:p>
            <a:pPr algn="ctr">
              <a:lnSpc>
                <a:spcPct val="50000"/>
              </a:lnSpc>
              <a:spcBef>
                <a:spcPct val="50000"/>
              </a:spcBef>
            </a:pPr>
            <a:r>
              <a:rPr lang="en-US" sz="800" b="1">
                <a:latin typeface="Arial" charset="0"/>
              </a:rPr>
              <a:t>SERUG</a:t>
            </a:r>
          </a:p>
          <a:p>
            <a:pPr algn="ctr">
              <a:lnSpc>
                <a:spcPct val="50000"/>
              </a:lnSpc>
              <a:spcBef>
                <a:spcPct val="50000"/>
              </a:spcBef>
            </a:pPr>
            <a:r>
              <a:rPr lang="en-US" sz="800" b="1">
                <a:latin typeface="Arial" charset="0"/>
              </a:rPr>
              <a:t>NAHOR</a:t>
            </a:r>
          </a:p>
          <a:p>
            <a:pPr algn="ctr">
              <a:lnSpc>
                <a:spcPct val="50000"/>
              </a:lnSpc>
              <a:spcBef>
                <a:spcPct val="50000"/>
              </a:spcBef>
            </a:pPr>
            <a:r>
              <a:rPr lang="en-US" sz="800" b="1">
                <a:latin typeface="Arial" charset="0"/>
              </a:rPr>
              <a:t>TERAH</a:t>
            </a:r>
          </a:p>
          <a:p>
            <a:pPr algn="ctr">
              <a:lnSpc>
                <a:spcPct val="50000"/>
              </a:lnSpc>
              <a:spcBef>
                <a:spcPct val="50000"/>
              </a:spcBef>
            </a:pPr>
            <a:r>
              <a:rPr lang="en-US" sz="1000" b="1">
                <a:latin typeface="Arial" charset="0"/>
              </a:rPr>
              <a:t>ABRAHAM (SARAH)</a:t>
            </a:r>
          </a:p>
          <a:p>
            <a:pPr algn="ctr">
              <a:lnSpc>
                <a:spcPct val="50000"/>
              </a:lnSpc>
              <a:spcBef>
                <a:spcPct val="50000"/>
              </a:spcBef>
            </a:pPr>
            <a:r>
              <a:rPr lang="en-US" sz="1000" b="1">
                <a:latin typeface="Arial" charset="0"/>
              </a:rPr>
              <a:t>ISAAC (REBEKAH)</a:t>
            </a:r>
          </a:p>
          <a:p>
            <a:pPr algn="ctr">
              <a:lnSpc>
                <a:spcPct val="50000"/>
              </a:lnSpc>
              <a:spcBef>
                <a:spcPct val="50000"/>
              </a:spcBef>
            </a:pPr>
            <a:r>
              <a:rPr lang="en-US" sz="1000" b="1">
                <a:latin typeface="Arial" charset="0"/>
              </a:rPr>
              <a:t>JACOB</a:t>
            </a:r>
            <a:endParaRPr lang="en-US" sz="800" b="1">
              <a:latin typeface="Arial" charset="0"/>
            </a:endParaRPr>
          </a:p>
        </p:txBody>
      </p:sp>
      <p:sp>
        <p:nvSpPr>
          <p:cNvPr id="25606" name="Text Box 9"/>
          <p:cNvSpPr txBox="1">
            <a:spLocks noChangeArrowheads="1"/>
          </p:cNvSpPr>
          <p:nvPr/>
        </p:nvSpPr>
        <p:spPr bwMode="auto">
          <a:xfrm>
            <a:off x="2032000" y="5454650"/>
            <a:ext cx="1090613"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400" b="1" u="sng">
                <a:latin typeface="Arial" charset="0"/>
              </a:rPr>
              <a:t>NA-THAN</a:t>
            </a:r>
            <a:endParaRPr lang="en-US" sz="800" b="1" u="sng">
              <a:latin typeface="Arial" charset="0"/>
            </a:endParaRPr>
          </a:p>
          <a:p>
            <a:pPr algn="ctr">
              <a:lnSpc>
                <a:spcPct val="50000"/>
              </a:lnSpc>
              <a:spcBef>
                <a:spcPct val="50000"/>
              </a:spcBef>
            </a:pPr>
            <a:r>
              <a:rPr lang="en-US" sz="800" b="1">
                <a:latin typeface="Arial" charset="0"/>
              </a:rPr>
              <a:t>MATTATHA</a:t>
            </a:r>
          </a:p>
          <a:p>
            <a:pPr algn="ctr">
              <a:lnSpc>
                <a:spcPct val="50000"/>
              </a:lnSpc>
              <a:spcBef>
                <a:spcPct val="50000"/>
              </a:spcBef>
            </a:pPr>
            <a:r>
              <a:rPr lang="en-US" sz="800" b="1">
                <a:latin typeface="Arial" charset="0"/>
              </a:rPr>
              <a:t>MENNA</a:t>
            </a:r>
          </a:p>
          <a:p>
            <a:pPr algn="ctr">
              <a:lnSpc>
                <a:spcPct val="50000"/>
              </a:lnSpc>
              <a:spcBef>
                <a:spcPct val="50000"/>
              </a:spcBef>
            </a:pPr>
            <a:r>
              <a:rPr lang="en-US" sz="800" b="1">
                <a:latin typeface="Arial" charset="0"/>
              </a:rPr>
              <a:t>MELEA</a:t>
            </a:r>
          </a:p>
          <a:p>
            <a:pPr algn="ctr">
              <a:lnSpc>
                <a:spcPct val="50000"/>
              </a:lnSpc>
              <a:spcBef>
                <a:spcPct val="50000"/>
              </a:spcBef>
            </a:pPr>
            <a:r>
              <a:rPr lang="en-US" sz="800" b="1">
                <a:latin typeface="Arial" charset="0"/>
              </a:rPr>
              <a:t>ELIAKIM</a:t>
            </a:r>
          </a:p>
          <a:p>
            <a:pPr algn="ctr">
              <a:lnSpc>
                <a:spcPct val="50000"/>
              </a:lnSpc>
              <a:spcBef>
                <a:spcPct val="50000"/>
              </a:spcBef>
            </a:pPr>
            <a:r>
              <a:rPr lang="en-US" sz="800" b="1">
                <a:latin typeface="Arial" charset="0"/>
              </a:rPr>
              <a:t>JONAM</a:t>
            </a:r>
          </a:p>
          <a:p>
            <a:pPr algn="ctr">
              <a:lnSpc>
                <a:spcPct val="50000"/>
              </a:lnSpc>
              <a:spcBef>
                <a:spcPct val="50000"/>
              </a:spcBef>
            </a:pPr>
            <a:r>
              <a:rPr lang="en-US" sz="800" b="1">
                <a:latin typeface="Arial" charset="0"/>
              </a:rPr>
              <a:t>JOSEPH</a:t>
            </a:r>
          </a:p>
          <a:p>
            <a:pPr algn="ctr">
              <a:lnSpc>
                <a:spcPct val="50000"/>
              </a:lnSpc>
              <a:spcBef>
                <a:spcPct val="50000"/>
              </a:spcBef>
            </a:pPr>
            <a:r>
              <a:rPr lang="en-US" sz="800" b="1">
                <a:latin typeface="Arial" charset="0"/>
              </a:rPr>
              <a:t>JUDAH</a:t>
            </a:r>
          </a:p>
          <a:p>
            <a:pPr algn="ctr">
              <a:lnSpc>
                <a:spcPct val="50000"/>
              </a:lnSpc>
              <a:spcBef>
                <a:spcPct val="50000"/>
              </a:spcBef>
            </a:pPr>
            <a:r>
              <a:rPr lang="en-US" sz="800" b="1">
                <a:latin typeface="Arial" charset="0"/>
              </a:rPr>
              <a:t>SIMEON</a:t>
            </a:r>
          </a:p>
          <a:p>
            <a:pPr algn="ctr">
              <a:lnSpc>
                <a:spcPct val="50000"/>
              </a:lnSpc>
              <a:spcBef>
                <a:spcPct val="50000"/>
              </a:spcBef>
            </a:pPr>
            <a:r>
              <a:rPr lang="en-US" sz="800" b="1">
                <a:latin typeface="Arial" charset="0"/>
              </a:rPr>
              <a:t>LEVI</a:t>
            </a:r>
          </a:p>
          <a:p>
            <a:pPr algn="ctr">
              <a:lnSpc>
                <a:spcPct val="50000"/>
              </a:lnSpc>
              <a:spcBef>
                <a:spcPct val="50000"/>
              </a:spcBef>
            </a:pPr>
            <a:r>
              <a:rPr lang="en-US" sz="800" b="1">
                <a:latin typeface="Arial" charset="0"/>
              </a:rPr>
              <a:t>MATTHAT</a:t>
            </a:r>
          </a:p>
          <a:p>
            <a:pPr algn="ctr">
              <a:lnSpc>
                <a:spcPct val="50000"/>
              </a:lnSpc>
              <a:spcBef>
                <a:spcPct val="50000"/>
              </a:spcBef>
            </a:pPr>
            <a:r>
              <a:rPr lang="en-US" sz="800" b="1">
                <a:latin typeface="Arial" charset="0"/>
              </a:rPr>
              <a:t>JORIM</a:t>
            </a:r>
          </a:p>
          <a:p>
            <a:pPr algn="ctr">
              <a:lnSpc>
                <a:spcPct val="50000"/>
              </a:lnSpc>
              <a:spcBef>
                <a:spcPct val="50000"/>
              </a:spcBef>
            </a:pPr>
            <a:r>
              <a:rPr lang="en-US" sz="800" b="1">
                <a:latin typeface="Arial" charset="0"/>
              </a:rPr>
              <a:t>ELIEZER</a:t>
            </a:r>
          </a:p>
          <a:p>
            <a:pPr algn="ctr">
              <a:lnSpc>
                <a:spcPct val="50000"/>
              </a:lnSpc>
              <a:spcBef>
                <a:spcPct val="50000"/>
              </a:spcBef>
            </a:pPr>
            <a:r>
              <a:rPr lang="en-US" sz="800" b="1">
                <a:latin typeface="Arial" charset="0"/>
              </a:rPr>
              <a:t>JOSHUA</a:t>
            </a:r>
          </a:p>
          <a:p>
            <a:pPr algn="ctr">
              <a:lnSpc>
                <a:spcPct val="50000"/>
              </a:lnSpc>
              <a:spcBef>
                <a:spcPct val="50000"/>
              </a:spcBef>
            </a:pPr>
            <a:r>
              <a:rPr lang="en-US" sz="800" b="1">
                <a:latin typeface="Arial" charset="0"/>
              </a:rPr>
              <a:t>ER</a:t>
            </a:r>
          </a:p>
          <a:p>
            <a:pPr algn="ctr">
              <a:lnSpc>
                <a:spcPct val="50000"/>
              </a:lnSpc>
              <a:spcBef>
                <a:spcPct val="50000"/>
              </a:spcBef>
            </a:pPr>
            <a:r>
              <a:rPr lang="en-US" sz="800" b="1">
                <a:latin typeface="Arial" charset="0"/>
              </a:rPr>
              <a:t>ELMADAM</a:t>
            </a:r>
          </a:p>
          <a:p>
            <a:pPr algn="ctr">
              <a:lnSpc>
                <a:spcPct val="50000"/>
              </a:lnSpc>
              <a:spcBef>
                <a:spcPct val="50000"/>
              </a:spcBef>
            </a:pPr>
            <a:r>
              <a:rPr lang="en-US" sz="800" b="1">
                <a:latin typeface="Arial" charset="0"/>
              </a:rPr>
              <a:t>COSAM</a:t>
            </a:r>
          </a:p>
          <a:p>
            <a:pPr algn="ctr">
              <a:lnSpc>
                <a:spcPct val="50000"/>
              </a:lnSpc>
              <a:spcBef>
                <a:spcPct val="50000"/>
              </a:spcBef>
            </a:pPr>
            <a:r>
              <a:rPr lang="en-US" sz="800" b="1">
                <a:latin typeface="Arial" charset="0"/>
              </a:rPr>
              <a:t>ADDI</a:t>
            </a:r>
          </a:p>
          <a:p>
            <a:pPr algn="ctr">
              <a:lnSpc>
                <a:spcPct val="50000"/>
              </a:lnSpc>
              <a:spcBef>
                <a:spcPct val="50000"/>
              </a:spcBef>
            </a:pPr>
            <a:r>
              <a:rPr lang="en-US" sz="800" b="1">
                <a:latin typeface="Arial" charset="0"/>
              </a:rPr>
              <a:t>MELCHI</a:t>
            </a:r>
          </a:p>
          <a:p>
            <a:pPr algn="ctr">
              <a:lnSpc>
                <a:spcPct val="50000"/>
              </a:lnSpc>
              <a:spcBef>
                <a:spcPct val="50000"/>
              </a:spcBef>
            </a:pPr>
            <a:r>
              <a:rPr lang="en-US" sz="800" b="1">
                <a:latin typeface="Arial" charset="0"/>
              </a:rPr>
              <a:t>NERI</a:t>
            </a:r>
          </a:p>
          <a:p>
            <a:pPr algn="ctr">
              <a:lnSpc>
                <a:spcPct val="50000"/>
              </a:lnSpc>
              <a:spcBef>
                <a:spcPct val="50000"/>
              </a:spcBef>
            </a:pPr>
            <a:r>
              <a:rPr lang="en-US" sz="800" b="1">
                <a:latin typeface="Arial" charset="0"/>
              </a:rPr>
              <a:t>SHEALTIEL</a:t>
            </a:r>
          </a:p>
          <a:p>
            <a:pPr algn="ctr">
              <a:lnSpc>
                <a:spcPct val="50000"/>
              </a:lnSpc>
              <a:spcBef>
                <a:spcPct val="50000"/>
              </a:spcBef>
            </a:pPr>
            <a:r>
              <a:rPr lang="en-US" sz="800" b="1">
                <a:latin typeface="Arial" charset="0"/>
              </a:rPr>
              <a:t>ZERUBBABEL</a:t>
            </a:r>
          </a:p>
          <a:p>
            <a:pPr algn="ctr">
              <a:lnSpc>
                <a:spcPct val="50000"/>
              </a:lnSpc>
              <a:spcBef>
                <a:spcPct val="50000"/>
              </a:spcBef>
            </a:pPr>
            <a:endParaRPr lang="en-US" sz="800" b="1" u="sng">
              <a:latin typeface="Arial" charset="0"/>
            </a:endParaRPr>
          </a:p>
        </p:txBody>
      </p:sp>
      <p:sp>
        <p:nvSpPr>
          <p:cNvPr id="25607" name="Text Box 10"/>
          <p:cNvSpPr txBox="1">
            <a:spLocks noChangeArrowheads="1"/>
          </p:cNvSpPr>
          <p:nvPr/>
        </p:nvSpPr>
        <p:spPr bwMode="auto">
          <a:xfrm>
            <a:off x="2971800" y="5461000"/>
            <a:ext cx="1584325"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PEREZ</a:t>
            </a:r>
          </a:p>
          <a:p>
            <a:pPr algn="ctr">
              <a:lnSpc>
                <a:spcPct val="50000"/>
              </a:lnSpc>
              <a:spcBef>
                <a:spcPct val="50000"/>
              </a:spcBef>
            </a:pPr>
            <a:r>
              <a:rPr lang="en-US" sz="800" b="1">
                <a:latin typeface="Arial" charset="0"/>
              </a:rPr>
              <a:t>HEZRON</a:t>
            </a:r>
          </a:p>
          <a:p>
            <a:pPr algn="ctr">
              <a:lnSpc>
                <a:spcPct val="50000"/>
              </a:lnSpc>
              <a:spcBef>
                <a:spcPct val="50000"/>
              </a:spcBef>
            </a:pPr>
            <a:r>
              <a:rPr lang="en-US" sz="800" b="1">
                <a:latin typeface="Arial" charset="0"/>
              </a:rPr>
              <a:t>RAM</a:t>
            </a:r>
          </a:p>
          <a:p>
            <a:pPr algn="ctr">
              <a:lnSpc>
                <a:spcPct val="50000"/>
              </a:lnSpc>
              <a:spcBef>
                <a:spcPct val="50000"/>
              </a:spcBef>
            </a:pPr>
            <a:r>
              <a:rPr lang="en-US" sz="800" b="1">
                <a:latin typeface="Arial" charset="0"/>
              </a:rPr>
              <a:t>ADMIN</a:t>
            </a:r>
          </a:p>
          <a:p>
            <a:pPr algn="ctr">
              <a:lnSpc>
                <a:spcPct val="50000"/>
              </a:lnSpc>
              <a:spcBef>
                <a:spcPct val="50000"/>
              </a:spcBef>
            </a:pPr>
            <a:r>
              <a:rPr lang="en-US" sz="800" b="1">
                <a:latin typeface="Arial" charset="0"/>
              </a:rPr>
              <a:t>AMMINNADAB</a:t>
            </a:r>
          </a:p>
          <a:p>
            <a:pPr algn="ctr">
              <a:lnSpc>
                <a:spcPct val="50000"/>
              </a:lnSpc>
              <a:spcBef>
                <a:spcPct val="50000"/>
              </a:spcBef>
            </a:pPr>
            <a:r>
              <a:rPr lang="en-US" sz="800" b="1">
                <a:latin typeface="Arial" charset="0"/>
              </a:rPr>
              <a:t>NAHSHON</a:t>
            </a:r>
          </a:p>
          <a:p>
            <a:pPr algn="ctr">
              <a:lnSpc>
                <a:spcPct val="50000"/>
              </a:lnSpc>
              <a:spcBef>
                <a:spcPct val="50000"/>
              </a:spcBef>
            </a:pPr>
            <a:r>
              <a:rPr lang="en-US" sz="800" b="1">
                <a:latin typeface="Arial" charset="0"/>
              </a:rPr>
              <a:t>SALMON</a:t>
            </a:r>
          </a:p>
          <a:p>
            <a:pPr algn="ctr">
              <a:lnSpc>
                <a:spcPct val="50000"/>
              </a:lnSpc>
              <a:spcBef>
                <a:spcPct val="50000"/>
              </a:spcBef>
            </a:pPr>
            <a:r>
              <a:rPr lang="en-US" sz="800" b="1">
                <a:latin typeface="Arial" charset="0"/>
              </a:rPr>
              <a:t>BOAZ</a:t>
            </a:r>
          </a:p>
          <a:p>
            <a:pPr algn="ctr">
              <a:lnSpc>
                <a:spcPct val="50000"/>
              </a:lnSpc>
              <a:spcBef>
                <a:spcPct val="50000"/>
              </a:spcBef>
            </a:pPr>
            <a:r>
              <a:rPr lang="en-US" sz="800" b="1">
                <a:latin typeface="Arial" charset="0"/>
              </a:rPr>
              <a:t>OBED</a:t>
            </a:r>
          </a:p>
          <a:p>
            <a:pPr algn="ctr">
              <a:lnSpc>
                <a:spcPct val="50000"/>
              </a:lnSpc>
              <a:spcBef>
                <a:spcPct val="50000"/>
              </a:spcBef>
            </a:pPr>
            <a:r>
              <a:rPr lang="en-US" sz="800" b="1">
                <a:latin typeface="Arial" charset="0"/>
              </a:rPr>
              <a:t>JESSE</a:t>
            </a:r>
          </a:p>
          <a:p>
            <a:pPr algn="ctr">
              <a:lnSpc>
                <a:spcPct val="50000"/>
              </a:lnSpc>
              <a:spcBef>
                <a:spcPct val="50000"/>
              </a:spcBef>
            </a:pPr>
            <a:endParaRPr lang="en-US" sz="800" b="1">
              <a:latin typeface="Arial" charset="0"/>
            </a:endParaRPr>
          </a:p>
          <a:p>
            <a:pPr algn="ctr">
              <a:lnSpc>
                <a:spcPct val="50000"/>
              </a:lnSpc>
              <a:spcBef>
                <a:spcPct val="50000"/>
              </a:spcBef>
            </a:pPr>
            <a:endParaRPr lang="en-US" sz="800" b="1">
              <a:latin typeface="Arial" charset="0"/>
            </a:endParaRPr>
          </a:p>
        </p:txBody>
      </p:sp>
      <p:sp>
        <p:nvSpPr>
          <p:cNvPr id="25608" name="Text Box 11"/>
          <p:cNvSpPr txBox="1">
            <a:spLocks noChangeArrowheads="1"/>
          </p:cNvSpPr>
          <p:nvPr/>
        </p:nvSpPr>
        <p:spPr bwMode="auto">
          <a:xfrm>
            <a:off x="4411663" y="5467350"/>
            <a:ext cx="1290637"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400" b="1" u="sng">
                <a:latin typeface="Arial" charset="0"/>
              </a:rPr>
              <a:t>SO-LO-MON</a:t>
            </a:r>
            <a:endParaRPr lang="en-US" sz="800" b="1" u="sng">
              <a:latin typeface="Arial" charset="0"/>
            </a:endParaRPr>
          </a:p>
          <a:p>
            <a:pPr algn="ctr">
              <a:lnSpc>
                <a:spcPct val="50000"/>
              </a:lnSpc>
              <a:spcBef>
                <a:spcPct val="50000"/>
              </a:spcBef>
            </a:pPr>
            <a:r>
              <a:rPr lang="en-US" sz="800" b="1">
                <a:latin typeface="Arial" charset="0"/>
              </a:rPr>
              <a:t>REHOBOAM</a:t>
            </a:r>
          </a:p>
          <a:p>
            <a:pPr algn="ctr">
              <a:lnSpc>
                <a:spcPct val="50000"/>
              </a:lnSpc>
              <a:spcBef>
                <a:spcPct val="50000"/>
              </a:spcBef>
            </a:pPr>
            <a:r>
              <a:rPr lang="en-US" sz="800" b="1">
                <a:latin typeface="Arial" charset="0"/>
              </a:rPr>
              <a:t>ABIJAH</a:t>
            </a:r>
          </a:p>
          <a:p>
            <a:pPr algn="ctr">
              <a:lnSpc>
                <a:spcPct val="50000"/>
              </a:lnSpc>
              <a:spcBef>
                <a:spcPct val="50000"/>
              </a:spcBef>
            </a:pPr>
            <a:r>
              <a:rPr lang="en-US" sz="800" b="1">
                <a:latin typeface="Arial" charset="0"/>
              </a:rPr>
              <a:t>ASA</a:t>
            </a:r>
          </a:p>
          <a:p>
            <a:pPr algn="ctr">
              <a:lnSpc>
                <a:spcPct val="50000"/>
              </a:lnSpc>
              <a:spcBef>
                <a:spcPct val="50000"/>
              </a:spcBef>
            </a:pPr>
            <a:r>
              <a:rPr lang="en-US" sz="800" b="1">
                <a:latin typeface="Arial" charset="0"/>
              </a:rPr>
              <a:t>JEHOSHAPHAT</a:t>
            </a:r>
          </a:p>
          <a:p>
            <a:pPr algn="ctr">
              <a:lnSpc>
                <a:spcPct val="50000"/>
              </a:lnSpc>
              <a:spcBef>
                <a:spcPct val="50000"/>
              </a:spcBef>
            </a:pPr>
            <a:r>
              <a:rPr lang="en-US" sz="800" b="1">
                <a:latin typeface="Arial" charset="0"/>
              </a:rPr>
              <a:t>JORAM</a:t>
            </a:r>
          </a:p>
          <a:p>
            <a:pPr algn="ctr">
              <a:lnSpc>
                <a:spcPct val="50000"/>
              </a:lnSpc>
              <a:spcBef>
                <a:spcPct val="50000"/>
              </a:spcBef>
            </a:pPr>
            <a:r>
              <a:rPr lang="en-US" sz="800" b="1">
                <a:latin typeface="Arial" charset="0"/>
              </a:rPr>
              <a:t>UZZIAH</a:t>
            </a:r>
          </a:p>
          <a:p>
            <a:pPr algn="ctr">
              <a:lnSpc>
                <a:spcPct val="50000"/>
              </a:lnSpc>
              <a:spcBef>
                <a:spcPct val="50000"/>
              </a:spcBef>
            </a:pPr>
            <a:r>
              <a:rPr lang="en-US" sz="800" b="1">
                <a:latin typeface="Arial" charset="0"/>
              </a:rPr>
              <a:t>JOTHAM</a:t>
            </a:r>
          </a:p>
          <a:p>
            <a:pPr algn="ctr">
              <a:lnSpc>
                <a:spcPct val="50000"/>
              </a:lnSpc>
              <a:spcBef>
                <a:spcPct val="50000"/>
              </a:spcBef>
            </a:pPr>
            <a:r>
              <a:rPr lang="en-US" sz="800" b="1">
                <a:latin typeface="Arial" charset="0"/>
              </a:rPr>
              <a:t>AHAZ</a:t>
            </a:r>
          </a:p>
          <a:p>
            <a:pPr algn="ctr">
              <a:lnSpc>
                <a:spcPct val="50000"/>
              </a:lnSpc>
              <a:spcBef>
                <a:spcPct val="50000"/>
              </a:spcBef>
            </a:pPr>
            <a:r>
              <a:rPr lang="en-US" sz="800" b="1">
                <a:latin typeface="Arial" charset="0"/>
              </a:rPr>
              <a:t>HEZEKIAH</a:t>
            </a:r>
          </a:p>
          <a:p>
            <a:pPr algn="ctr">
              <a:lnSpc>
                <a:spcPct val="50000"/>
              </a:lnSpc>
              <a:spcBef>
                <a:spcPct val="50000"/>
              </a:spcBef>
            </a:pPr>
            <a:r>
              <a:rPr lang="en-US" sz="800" b="1">
                <a:latin typeface="Arial" charset="0"/>
              </a:rPr>
              <a:t>MANASSEH</a:t>
            </a:r>
          </a:p>
          <a:p>
            <a:pPr algn="ctr">
              <a:lnSpc>
                <a:spcPct val="50000"/>
              </a:lnSpc>
              <a:spcBef>
                <a:spcPct val="50000"/>
              </a:spcBef>
            </a:pPr>
            <a:r>
              <a:rPr lang="en-US" sz="800" b="1">
                <a:latin typeface="Arial" charset="0"/>
              </a:rPr>
              <a:t>AMON</a:t>
            </a:r>
          </a:p>
          <a:p>
            <a:pPr algn="ctr">
              <a:lnSpc>
                <a:spcPct val="50000"/>
              </a:lnSpc>
              <a:spcBef>
                <a:spcPct val="50000"/>
              </a:spcBef>
            </a:pPr>
            <a:r>
              <a:rPr lang="en-US" sz="800" b="1">
                <a:latin typeface="Arial" charset="0"/>
              </a:rPr>
              <a:t>JOSIAH            </a:t>
            </a:r>
          </a:p>
          <a:p>
            <a:pPr algn="ctr">
              <a:lnSpc>
                <a:spcPct val="50000"/>
              </a:lnSpc>
              <a:spcBef>
                <a:spcPct val="50000"/>
              </a:spcBef>
            </a:pPr>
            <a:r>
              <a:rPr lang="en-US" sz="800" b="1">
                <a:latin typeface="Arial" charset="0"/>
              </a:rPr>
              <a:t>JECONIAH</a:t>
            </a:r>
          </a:p>
          <a:p>
            <a:pPr algn="ctr">
              <a:lnSpc>
                <a:spcPct val="50000"/>
              </a:lnSpc>
              <a:spcBef>
                <a:spcPct val="50000"/>
              </a:spcBef>
            </a:pPr>
            <a:r>
              <a:rPr lang="en-US" sz="800" b="1">
                <a:latin typeface="Arial" charset="0"/>
              </a:rPr>
              <a:t>   </a:t>
            </a:r>
            <a:r>
              <a:rPr lang="en-US" sz="800" b="1" u="sng">
                <a:latin typeface="Arial" charset="0"/>
              </a:rPr>
              <a:t>HIS LINE CURSED;</a:t>
            </a:r>
          </a:p>
          <a:p>
            <a:pPr algn="ctr">
              <a:lnSpc>
                <a:spcPct val="50000"/>
              </a:lnSpc>
              <a:spcBef>
                <a:spcPct val="50000"/>
              </a:spcBef>
            </a:pPr>
            <a:r>
              <a:rPr lang="en-US" sz="800" b="1">
                <a:latin typeface="Arial" charset="0"/>
              </a:rPr>
              <a:t>   </a:t>
            </a:r>
            <a:r>
              <a:rPr lang="en-US" sz="800" b="1" u="sng">
                <a:latin typeface="Arial" charset="0"/>
              </a:rPr>
              <a:t>SEE JER. 22: 24-30);</a:t>
            </a:r>
          </a:p>
          <a:p>
            <a:pPr algn="ctr">
              <a:lnSpc>
                <a:spcPct val="50000"/>
              </a:lnSpc>
              <a:spcBef>
                <a:spcPct val="50000"/>
              </a:spcBef>
            </a:pPr>
            <a:r>
              <a:rPr lang="en-US" sz="800" b="1">
                <a:latin typeface="Arial" charset="0"/>
              </a:rPr>
              <a:t>   </a:t>
            </a:r>
            <a:r>
              <a:rPr lang="en-US" sz="800" b="1" u="sng">
                <a:latin typeface="Arial" charset="0"/>
              </a:rPr>
              <a:t>BLOODLINE ENDS</a:t>
            </a:r>
          </a:p>
          <a:p>
            <a:pPr algn="ctr">
              <a:lnSpc>
                <a:spcPct val="50000"/>
              </a:lnSpc>
              <a:spcBef>
                <a:spcPct val="50000"/>
              </a:spcBef>
            </a:pPr>
            <a:r>
              <a:rPr lang="en-US" sz="800" b="1">
                <a:latin typeface="Arial" charset="0"/>
              </a:rPr>
              <a:t>   </a:t>
            </a:r>
            <a:r>
              <a:rPr lang="en-US" sz="800" b="1" u="sng">
                <a:latin typeface="Arial" charset="0"/>
              </a:rPr>
              <a:t>HERE; BUT </a:t>
            </a:r>
            <a:r>
              <a:rPr lang="en-US" sz="800" b="1" i="1" u="sng">
                <a:latin typeface="Arial" charset="0"/>
              </a:rPr>
              <a:t>LEGAL </a:t>
            </a:r>
            <a:r>
              <a:rPr lang="en-US" sz="800" b="1" u="sng">
                <a:latin typeface="Arial" charset="0"/>
              </a:rPr>
              <a:t>          </a:t>
            </a:r>
          </a:p>
          <a:p>
            <a:pPr algn="ctr">
              <a:lnSpc>
                <a:spcPct val="50000"/>
              </a:lnSpc>
              <a:spcBef>
                <a:spcPct val="50000"/>
              </a:spcBef>
            </a:pPr>
            <a:r>
              <a:rPr lang="en-US" sz="800" b="1">
                <a:latin typeface="Arial" charset="0"/>
              </a:rPr>
              <a:t>    LINE CONTINUES.</a:t>
            </a:r>
          </a:p>
          <a:p>
            <a:pPr algn="ctr">
              <a:lnSpc>
                <a:spcPct val="50000"/>
              </a:lnSpc>
              <a:spcBef>
                <a:spcPct val="50000"/>
              </a:spcBef>
            </a:pPr>
            <a:r>
              <a:rPr lang="en-US" sz="800" b="1">
                <a:latin typeface="Arial" charset="0"/>
              </a:rPr>
              <a:t>SHEALTIEL</a:t>
            </a:r>
          </a:p>
          <a:p>
            <a:pPr algn="ctr">
              <a:lnSpc>
                <a:spcPct val="50000"/>
              </a:lnSpc>
              <a:spcBef>
                <a:spcPct val="50000"/>
              </a:spcBef>
            </a:pPr>
            <a:r>
              <a:rPr lang="en-US" sz="800" b="1">
                <a:latin typeface="Arial" charset="0"/>
              </a:rPr>
              <a:t>ZERUBBABEL</a:t>
            </a:r>
          </a:p>
        </p:txBody>
      </p:sp>
      <p:sp>
        <p:nvSpPr>
          <p:cNvPr id="25609" name="Text Box 12"/>
          <p:cNvSpPr txBox="1">
            <a:spLocks noChangeArrowheads="1"/>
          </p:cNvSpPr>
          <p:nvPr/>
        </p:nvSpPr>
        <p:spPr bwMode="auto">
          <a:xfrm>
            <a:off x="904875" y="1169988"/>
            <a:ext cx="5888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r>
              <a:rPr lang="en-US" sz="2400" b="1" i="1">
                <a:latin typeface="Arial" charset="0"/>
              </a:rPr>
              <a:t>PHẢ HỆ CỦA CHÚA GIÊ-SU</a:t>
            </a:r>
          </a:p>
          <a:p>
            <a:pPr>
              <a:lnSpc>
                <a:spcPct val="50000"/>
              </a:lnSpc>
              <a:spcBef>
                <a:spcPct val="50000"/>
              </a:spcBef>
            </a:pPr>
            <a:endParaRPr lang="en-US" sz="2400" b="1" i="1">
              <a:latin typeface="Arial" charset="0"/>
            </a:endParaRPr>
          </a:p>
        </p:txBody>
      </p:sp>
      <p:sp>
        <p:nvSpPr>
          <p:cNvPr id="25610" name="Text Box 13"/>
          <p:cNvSpPr txBox="1">
            <a:spLocks noChangeArrowheads="1"/>
          </p:cNvSpPr>
          <p:nvPr/>
        </p:nvSpPr>
        <p:spPr bwMode="auto">
          <a:xfrm>
            <a:off x="5535613" y="6664325"/>
            <a:ext cx="138906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endParaRPr lang="en-US" sz="800" b="1">
              <a:latin typeface="Arial" charset="0"/>
            </a:endParaRPr>
          </a:p>
          <a:p>
            <a:pPr algn="ctr">
              <a:lnSpc>
                <a:spcPct val="50000"/>
              </a:lnSpc>
              <a:spcBef>
                <a:spcPct val="50000"/>
              </a:spcBef>
            </a:pPr>
            <a:endParaRPr lang="en-US" sz="800" b="1">
              <a:latin typeface="Arial" charset="0"/>
            </a:endParaRPr>
          </a:p>
          <a:p>
            <a:pPr algn="ctr">
              <a:lnSpc>
                <a:spcPct val="50000"/>
              </a:lnSpc>
              <a:spcBef>
                <a:spcPct val="50000"/>
              </a:spcBef>
            </a:pPr>
            <a:r>
              <a:rPr lang="en-US" sz="800" b="1">
                <a:latin typeface="Arial" charset="0"/>
              </a:rPr>
              <a:t>ABIUD</a:t>
            </a:r>
          </a:p>
          <a:p>
            <a:pPr algn="ctr">
              <a:lnSpc>
                <a:spcPct val="50000"/>
              </a:lnSpc>
              <a:spcBef>
                <a:spcPct val="50000"/>
              </a:spcBef>
            </a:pPr>
            <a:r>
              <a:rPr lang="en-US" sz="800" b="1">
                <a:latin typeface="Arial" charset="0"/>
              </a:rPr>
              <a:t>ELIAKIM</a:t>
            </a:r>
          </a:p>
          <a:p>
            <a:pPr algn="ctr">
              <a:lnSpc>
                <a:spcPct val="50000"/>
              </a:lnSpc>
              <a:spcBef>
                <a:spcPct val="50000"/>
              </a:spcBef>
            </a:pPr>
            <a:r>
              <a:rPr lang="en-US" sz="800" b="1">
                <a:latin typeface="Arial" charset="0"/>
              </a:rPr>
              <a:t>AZOR</a:t>
            </a:r>
          </a:p>
          <a:p>
            <a:pPr algn="ctr">
              <a:lnSpc>
                <a:spcPct val="50000"/>
              </a:lnSpc>
              <a:spcBef>
                <a:spcPct val="50000"/>
              </a:spcBef>
            </a:pPr>
            <a:r>
              <a:rPr lang="en-US" sz="800" b="1">
                <a:latin typeface="Arial" charset="0"/>
              </a:rPr>
              <a:t>ZADOK</a:t>
            </a:r>
          </a:p>
          <a:p>
            <a:pPr algn="ctr">
              <a:lnSpc>
                <a:spcPct val="50000"/>
              </a:lnSpc>
              <a:spcBef>
                <a:spcPct val="50000"/>
              </a:spcBef>
            </a:pPr>
            <a:r>
              <a:rPr lang="en-US" sz="800" b="1">
                <a:latin typeface="Arial" charset="0"/>
              </a:rPr>
              <a:t>ACHIM</a:t>
            </a:r>
          </a:p>
          <a:p>
            <a:pPr algn="ctr">
              <a:lnSpc>
                <a:spcPct val="50000"/>
              </a:lnSpc>
              <a:spcBef>
                <a:spcPct val="50000"/>
              </a:spcBef>
            </a:pPr>
            <a:r>
              <a:rPr lang="en-US" sz="800" b="1">
                <a:latin typeface="Arial" charset="0"/>
              </a:rPr>
              <a:t>ELIUD</a:t>
            </a:r>
          </a:p>
          <a:p>
            <a:pPr algn="ctr">
              <a:lnSpc>
                <a:spcPct val="50000"/>
              </a:lnSpc>
              <a:spcBef>
                <a:spcPct val="50000"/>
              </a:spcBef>
            </a:pPr>
            <a:r>
              <a:rPr lang="en-US" sz="800" b="1">
                <a:latin typeface="Arial" charset="0"/>
              </a:rPr>
              <a:t>ELEAZAR</a:t>
            </a:r>
          </a:p>
          <a:p>
            <a:pPr algn="ctr">
              <a:lnSpc>
                <a:spcPct val="50000"/>
              </a:lnSpc>
              <a:spcBef>
                <a:spcPct val="50000"/>
              </a:spcBef>
            </a:pPr>
            <a:r>
              <a:rPr lang="en-US" sz="800" b="1">
                <a:latin typeface="Arial" charset="0"/>
              </a:rPr>
              <a:t>MATTHAN</a:t>
            </a:r>
          </a:p>
          <a:p>
            <a:pPr algn="ctr">
              <a:lnSpc>
                <a:spcPct val="50000"/>
              </a:lnSpc>
              <a:spcBef>
                <a:spcPct val="50000"/>
              </a:spcBef>
            </a:pPr>
            <a:r>
              <a:rPr lang="en-US" sz="800" b="1">
                <a:latin typeface="Arial" charset="0"/>
              </a:rPr>
              <a:t>JACOB</a:t>
            </a:r>
          </a:p>
          <a:p>
            <a:pPr algn="ctr">
              <a:lnSpc>
                <a:spcPct val="50000"/>
              </a:lnSpc>
              <a:spcBef>
                <a:spcPct val="50000"/>
              </a:spcBef>
            </a:pPr>
            <a:r>
              <a:rPr lang="en-US" sz="1400" b="1" i="1" u="sng">
                <a:latin typeface="Arial" charset="0"/>
              </a:rPr>
              <a:t>GIÔ-SÉP</a:t>
            </a:r>
            <a:endParaRPr lang="en-US" sz="800" b="1">
              <a:latin typeface="Arial" charset="0"/>
            </a:endParaRPr>
          </a:p>
          <a:p>
            <a:pPr algn="ctr">
              <a:lnSpc>
                <a:spcPct val="50000"/>
              </a:lnSpc>
              <a:spcBef>
                <a:spcPct val="50000"/>
              </a:spcBef>
            </a:pPr>
            <a:endParaRPr lang="en-US" sz="800" b="1" u="sng">
              <a:latin typeface="Arial" charset="0"/>
            </a:endParaRPr>
          </a:p>
        </p:txBody>
      </p:sp>
      <p:sp>
        <p:nvSpPr>
          <p:cNvPr id="25611" name="Line 14"/>
          <p:cNvSpPr>
            <a:spLocks noChangeShapeType="1"/>
          </p:cNvSpPr>
          <p:nvPr/>
        </p:nvSpPr>
        <p:spPr bwMode="auto">
          <a:xfrm flipV="1">
            <a:off x="976313" y="8288338"/>
            <a:ext cx="559435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2" name="Line 15"/>
          <p:cNvSpPr>
            <a:spLocks noChangeShapeType="1"/>
          </p:cNvSpPr>
          <p:nvPr/>
        </p:nvSpPr>
        <p:spPr bwMode="auto">
          <a:xfrm>
            <a:off x="3784600" y="8278813"/>
            <a:ext cx="0" cy="968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3" name="Text Box 16"/>
          <p:cNvSpPr txBox="1">
            <a:spLocks noChangeArrowheads="1"/>
          </p:cNvSpPr>
          <p:nvPr/>
        </p:nvSpPr>
        <p:spPr bwMode="auto">
          <a:xfrm>
            <a:off x="2128838" y="1855788"/>
            <a:ext cx="20955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CA-IN            A-BÊN         SÉT</a:t>
            </a:r>
          </a:p>
        </p:txBody>
      </p:sp>
      <p:sp>
        <p:nvSpPr>
          <p:cNvPr id="25614" name="Text Box 17"/>
          <p:cNvSpPr txBox="1">
            <a:spLocks noChangeArrowheads="1"/>
          </p:cNvSpPr>
          <p:nvPr/>
        </p:nvSpPr>
        <p:spPr bwMode="auto">
          <a:xfrm>
            <a:off x="2603500" y="1412875"/>
            <a:ext cx="11731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A-ĐAM – Ê-VA</a:t>
            </a:r>
          </a:p>
        </p:txBody>
      </p:sp>
      <p:sp>
        <p:nvSpPr>
          <p:cNvPr id="25615" name="Line 18"/>
          <p:cNvSpPr>
            <a:spLocks noChangeShapeType="1"/>
          </p:cNvSpPr>
          <p:nvPr/>
        </p:nvSpPr>
        <p:spPr bwMode="auto">
          <a:xfrm>
            <a:off x="2732088" y="1560513"/>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6" name="Line 19"/>
          <p:cNvSpPr>
            <a:spLocks noChangeShapeType="1"/>
          </p:cNvSpPr>
          <p:nvPr/>
        </p:nvSpPr>
        <p:spPr bwMode="auto">
          <a:xfrm>
            <a:off x="3170238" y="1560513"/>
            <a:ext cx="0" cy="142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7" name="Line 20"/>
          <p:cNvSpPr>
            <a:spLocks noChangeShapeType="1"/>
          </p:cNvSpPr>
          <p:nvPr/>
        </p:nvSpPr>
        <p:spPr bwMode="auto">
          <a:xfrm>
            <a:off x="3763963" y="4791075"/>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8" name="Line 21"/>
          <p:cNvSpPr>
            <a:spLocks noChangeShapeType="1"/>
          </p:cNvSpPr>
          <p:nvPr/>
        </p:nvSpPr>
        <p:spPr bwMode="auto">
          <a:xfrm>
            <a:off x="3763963" y="4678363"/>
            <a:ext cx="0" cy="1095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9" name="Text Box 22"/>
          <p:cNvSpPr txBox="1">
            <a:spLocks noChangeArrowheads="1"/>
          </p:cNvSpPr>
          <p:nvPr/>
        </p:nvSpPr>
        <p:spPr bwMode="auto">
          <a:xfrm>
            <a:off x="809625" y="8264525"/>
            <a:ext cx="230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u="sng">
                <a:latin typeface="Helvetica" charset="0"/>
              </a:rPr>
              <a:t>HUYẾT THỐNG</a:t>
            </a:r>
          </a:p>
        </p:txBody>
      </p:sp>
      <p:sp>
        <p:nvSpPr>
          <p:cNvPr id="25620" name="Text Box 23"/>
          <p:cNvSpPr txBox="1">
            <a:spLocks noChangeArrowheads="1"/>
          </p:cNvSpPr>
          <p:nvPr/>
        </p:nvSpPr>
        <p:spPr bwMode="auto">
          <a:xfrm>
            <a:off x="4797425" y="8264525"/>
            <a:ext cx="2136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u="sng">
                <a:latin typeface="Helvetica" charset="0"/>
              </a:rPr>
              <a:t>CHÍNH THỐNG</a:t>
            </a:r>
          </a:p>
        </p:txBody>
      </p:sp>
      <p:sp>
        <p:nvSpPr>
          <p:cNvPr id="25621" name="Line 24"/>
          <p:cNvSpPr>
            <a:spLocks noChangeShapeType="1"/>
          </p:cNvSpPr>
          <p:nvPr/>
        </p:nvSpPr>
        <p:spPr bwMode="auto">
          <a:xfrm>
            <a:off x="2698750" y="8437563"/>
            <a:ext cx="5810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2" name="Line 25"/>
          <p:cNvSpPr>
            <a:spLocks noChangeShapeType="1"/>
          </p:cNvSpPr>
          <p:nvPr/>
        </p:nvSpPr>
        <p:spPr bwMode="auto">
          <a:xfrm flipH="1" flipV="1">
            <a:off x="4197350" y="8440738"/>
            <a:ext cx="595313"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3" name="Rectangle 26"/>
          <p:cNvSpPr>
            <a:spLocks noChangeArrowheads="1"/>
          </p:cNvSpPr>
          <p:nvPr/>
        </p:nvSpPr>
        <p:spPr bwMode="auto">
          <a:xfrm>
            <a:off x="3014663" y="6748463"/>
            <a:ext cx="1431925" cy="669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4" name="Text Box 27"/>
          <p:cNvSpPr txBox="1">
            <a:spLocks noChangeArrowheads="1"/>
          </p:cNvSpPr>
          <p:nvPr/>
        </p:nvSpPr>
        <p:spPr bwMode="auto">
          <a:xfrm>
            <a:off x="2844800" y="6831013"/>
            <a:ext cx="178593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200" b="1">
                <a:latin typeface="Arial" charset="0"/>
              </a:rPr>
              <a:t>DAVID</a:t>
            </a:r>
          </a:p>
          <a:p>
            <a:pPr algn="ctr">
              <a:lnSpc>
                <a:spcPct val="50000"/>
              </a:lnSpc>
              <a:spcBef>
                <a:spcPct val="50000"/>
              </a:spcBef>
            </a:pPr>
            <a:r>
              <a:rPr lang="en-US" sz="1200" b="1">
                <a:latin typeface="Arial" charset="0"/>
              </a:rPr>
              <a:t>VÀ</a:t>
            </a:r>
          </a:p>
          <a:p>
            <a:pPr>
              <a:lnSpc>
                <a:spcPct val="50000"/>
              </a:lnSpc>
              <a:spcBef>
                <a:spcPct val="50000"/>
              </a:spcBef>
            </a:pPr>
            <a:r>
              <a:rPr lang="en-US" sz="1200" b="1">
                <a:latin typeface="Arial" charset="0"/>
              </a:rPr>
              <a:t>        BATHSHEBA</a:t>
            </a:r>
          </a:p>
        </p:txBody>
      </p:sp>
      <p:sp>
        <p:nvSpPr>
          <p:cNvPr id="25625" name="Text Box 28"/>
          <p:cNvSpPr txBox="1">
            <a:spLocks noChangeArrowheads="1"/>
          </p:cNvSpPr>
          <p:nvPr/>
        </p:nvSpPr>
        <p:spPr bwMode="auto">
          <a:xfrm>
            <a:off x="1311275" y="8421688"/>
            <a:ext cx="49037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40000"/>
              </a:lnSpc>
              <a:spcBef>
                <a:spcPct val="50000"/>
              </a:spcBef>
            </a:pPr>
            <a:r>
              <a:rPr lang="en-US" sz="1800" b="1">
                <a:latin typeface="Arial" charset="0"/>
              </a:rPr>
              <a:t>GIÊ-SU</a:t>
            </a:r>
            <a:endParaRPr lang="en-US" sz="1000" b="1">
              <a:latin typeface="Arial" charset="0"/>
            </a:endParaRPr>
          </a:p>
          <a:p>
            <a:pPr algn="ctr">
              <a:lnSpc>
                <a:spcPct val="40000"/>
              </a:lnSpc>
              <a:spcBef>
                <a:spcPct val="50000"/>
              </a:spcBef>
            </a:pPr>
            <a:r>
              <a:rPr lang="en-US" sz="1000" b="1">
                <a:latin typeface="Arial" charset="0"/>
              </a:rPr>
              <a:t>ĐẤNG CHRIST (</a:t>
            </a:r>
            <a:r>
              <a:rPr lang="ja-JP" altLang="en-US" sz="1000" b="1">
                <a:latin typeface="Arial" charset="0"/>
              </a:rPr>
              <a:t>”</a:t>
            </a:r>
            <a:r>
              <a:rPr lang="en-US" altLang="ja-JP" sz="1000" b="1">
                <a:latin typeface="Arial" charset="0"/>
              </a:rPr>
              <a:t>ĐƯỢC XỨC DẦU</a:t>
            </a:r>
            <a:r>
              <a:rPr lang="ja-JP" altLang="en-US" sz="1000" b="1">
                <a:latin typeface="Arial" charset="0"/>
              </a:rPr>
              <a:t>”</a:t>
            </a:r>
            <a:r>
              <a:rPr lang="en-US" altLang="ja-JP" sz="1000" b="1">
                <a:latin typeface="Arial" charset="0"/>
              </a:rPr>
              <a:t>) – CON CỦA ĐỨC CHÚA TRỜI</a:t>
            </a:r>
            <a:endParaRPr lang="en-US" sz="1000" b="1">
              <a:latin typeface="Arial" charset="0"/>
            </a:endParaRPr>
          </a:p>
        </p:txBody>
      </p:sp>
      <p:sp>
        <p:nvSpPr>
          <p:cNvPr id="25626" name="Text Box 29"/>
          <p:cNvSpPr txBox="1">
            <a:spLocks noChangeArrowheads="1"/>
          </p:cNvSpPr>
          <p:nvPr/>
        </p:nvSpPr>
        <p:spPr bwMode="auto">
          <a:xfrm>
            <a:off x="4562475" y="2120900"/>
            <a:ext cx="2643188"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1400" b="1" u="sng">
              <a:latin typeface="Arial" charset="0"/>
            </a:endParaRPr>
          </a:p>
          <a:p>
            <a:pPr algn="ctr">
              <a:lnSpc>
                <a:spcPct val="50000"/>
              </a:lnSpc>
              <a:spcBef>
                <a:spcPct val="50000"/>
              </a:spcBef>
            </a:pPr>
            <a:r>
              <a:rPr lang="en-US" sz="2400" b="1">
                <a:latin typeface="Arial" charset="0"/>
              </a:rPr>
              <a:t>GIÔ-SÉP</a:t>
            </a:r>
          </a:p>
          <a:p>
            <a:pPr algn="ctr">
              <a:lnSpc>
                <a:spcPct val="50000"/>
              </a:lnSpc>
              <a:spcBef>
                <a:spcPct val="50000"/>
              </a:spcBef>
            </a:pPr>
            <a:r>
              <a:rPr lang="en-US" sz="2400" b="1">
                <a:latin typeface="Arial" charset="0"/>
              </a:rPr>
              <a:t>Ma-thi-ơ 1:1-17</a:t>
            </a:r>
          </a:p>
          <a:p>
            <a:pPr>
              <a:lnSpc>
                <a:spcPct val="50000"/>
              </a:lnSpc>
              <a:spcBef>
                <a:spcPct val="50000"/>
              </a:spcBef>
            </a:pPr>
            <a:r>
              <a:rPr lang="en-US" sz="1400" b="1">
                <a:latin typeface="Arial" charset="0"/>
              </a:rPr>
              <a:t>•  ___________,</a:t>
            </a:r>
          </a:p>
          <a:p>
            <a:pPr>
              <a:lnSpc>
                <a:spcPct val="50000"/>
              </a:lnSpc>
              <a:spcBef>
                <a:spcPct val="50000"/>
              </a:spcBef>
            </a:pPr>
            <a:r>
              <a:rPr lang="en-US" sz="1400" b="1">
                <a:latin typeface="Arial" charset="0"/>
              </a:rPr>
              <a:t>             ____</a:t>
            </a:r>
            <a:endParaRPr lang="en-US" sz="1400" b="1" u="sng">
              <a:latin typeface="Arial" charset="0"/>
            </a:endParaRPr>
          </a:p>
          <a:p>
            <a:pPr>
              <a:lnSpc>
                <a:spcPct val="50000"/>
              </a:lnSpc>
              <a:spcBef>
                <a:spcPct val="50000"/>
              </a:spcBef>
            </a:pPr>
            <a:r>
              <a:rPr lang="en-US" sz="1200" b="1" i="1">
                <a:latin typeface="Arial" charset="0"/>
              </a:rPr>
              <a:t>• </a:t>
            </a:r>
            <a:r>
              <a:rPr lang="en-US" sz="1000" b="1" i="1" u="sng">
                <a:latin typeface="Arial" charset="0"/>
              </a:rPr>
              <a:t>Tính từ Áp-ra-ham</a:t>
            </a:r>
          </a:p>
          <a:p>
            <a:pPr>
              <a:lnSpc>
                <a:spcPct val="50000"/>
              </a:lnSpc>
              <a:spcBef>
                <a:spcPct val="50000"/>
              </a:spcBef>
            </a:pPr>
            <a:r>
              <a:rPr lang="en-US" sz="1000" b="1">
                <a:latin typeface="Arial" charset="0"/>
              </a:rPr>
              <a:t>Con của Đa-vít,</a:t>
            </a:r>
          </a:p>
          <a:p>
            <a:pPr>
              <a:lnSpc>
                <a:spcPct val="50000"/>
              </a:lnSpc>
              <a:spcBef>
                <a:spcPct val="50000"/>
              </a:spcBef>
            </a:pPr>
            <a:r>
              <a:rPr lang="en-US" sz="1000" b="1">
                <a:latin typeface="Arial" charset="0"/>
              </a:rPr>
              <a:t>    qua Giô-sép</a:t>
            </a:r>
            <a:endParaRPr lang="en-US" sz="1000" b="1" u="sng">
              <a:latin typeface="Arial" charset="0"/>
            </a:endParaRPr>
          </a:p>
          <a:p>
            <a:pPr>
              <a:lnSpc>
                <a:spcPct val="50000"/>
              </a:lnSpc>
              <a:spcBef>
                <a:spcPct val="50000"/>
              </a:spcBef>
            </a:pPr>
            <a:r>
              <a:rPr lang="en-US" sz="1000" b="1">
                <a:latin typeface="Arial" charset="0"/>
              </a:rPr>
              <a:t>• Một khải tượng cho dân Do Thái</a:t>
            </a:r>
          </a:p>
          <a:p>
            <a:pPr>
              <a:lnSpc>
                <a:spcPct val="50000"/>
              </a:lnSpc>
              <a:spcBef>
                <a:spcPct val="50000"/>
              </a:spcBef>
            </a:pPr>
            <a:r>
              <a:rPr lang="en-US" sz="1000" b="1">
                <a:latin typeface="Arial" charset="0"/>
              </a:rPr>
              <a:t>• </a:t>
            </a:r>
            <a:r>
              <a:rPr lang="en-US" sz="1000" b="1" u="sng">
                <a:latin typeface="Arial" charset="0"/>
              </a:rPr>
              <a:t>Dòng chính thống</a:t>
            </a:r>
          </a:p>
        </p:txBody>
      </p:sp>
      <p:sp>
        <p:nvSpPr>
          <p:cNvPr id="25627" name="Rectangle 30"/>
          <p:cNvSpPr>
            <a:spLocks noChangeArrowheads="1"/>
          </p:cNvSpPr>
          <p:nvPr/>
        </p:nvSpPr>
        <p:spPr bwMode="auto">
          <a:xfrm>
            <a:off x="4494213" y="2200275"/>
            <a:ext cx="2620962" cy="22336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8" name="Text Box 31"/>
          <p:cNvSpPr txBox="1">
            <a:spLocks noChangeArrowheads="1"/>
          </p:cNvSpPr>
          <p:nvPr/>
        </p:nvSpPr>
        <p:spPr bwMode="auto">
          <a:xfrm>
            <a:off x="604838" y="2420938"/>
            <a:ext cx="2300287"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2400" b="1">
                <a:latin typeface="Arial" charset="0"/>
              </a:rPr>
              <a:t>MA-RY</a:t>
            </a:r>
            <a:endParaRPr lang="en-US" sz="1400" b="1">
              <a:latin typeface="Arial" charset="0"/>
            </a:endParaRPr>
          </a:p>
          <a:p>
            <a:pPr algn="ctr">
              <a:lnSpc>
                <a:spcPct val="50000"/>
              </a:lnSpc>
              <a:spcBef>
                <a:spcPct val="50000"/>
              </a:spcBef>
            </a:pPr>
            <a:r>
              <a:rPr lang="en-US" sz="2400" b="1">
                <a:latin typeface="Arial" charset="0"/>
              </a:rPr>
              <a:t>Luke 3:23-38</a:t>
            </a:r>
            <a:endParaRPr lang="en-US" sz="1400" b="1">
              <a:latin typeface="Arial" charset="0"/>
            </a:endParaRPr>
          </a:p>
          <a:p>
            <a:pPr>
              <a:lnSpc>
                <a:spcPct val="50000"/>
              </a:lnSpc>
              <a:spcBef>
                <a:spcPct val="50000"/>
              </a:spcBef>
            </a:pPr>
            <a:r>
              <a:rPr lang="en-US" sz="1400" b="1">
                <a:latin typeface="Arial" charset="0"/>
              </a:rPr>
              <a:t>•  _________ </a:t>
            </a:r>
            <a:endParaRPr lang="en-US" sz="1400" b="1" u="sng">
              <a:latin typeface="Arial" charset="0"/>
            </a:endParaRPr>
          </a:p>
          <a:p>
            <a:pPr>
              <a:lnSpc>
                <a:spcPct val="50000"/>
              </a:lnSpc>
              <a:spcBef>
                <a:spcPct val="50000"/>
              </a:spcBef>
            </a:pPr>
            <a:r>
              <a:rPr lang="en-US" sz="1200" b="1" i="1">
                <a:latin typeface="Arial" charset="0"/>
              </a:rPr>
              <a:t>•</a:t>
            </a:r>
            <a:r>
              <a:rPr lang="en-US" sz="1000" b="1" i="1">
                <a:latin typeface="Arial" charset="0"/>
              </a:rPr>
              <a:t> </a:t>
            </a:r>
            <a:r>
              <a:rPr lang="en-US" sz="1000" b="1" i="1" u="sng">
                <a:latin typeface="Arial" charset="0"/>
              </a:rPr>
              <a:t>Quay ngược về A-đam</a:t>
            </a:r>
            <a:endParaRPr lang="en-US" sz="1000" b="1" u="sng">
              <a:latin typeface="Arial" charset="0"/>
            </a:endParaRPr>
          </a:p>
          <a:p>
            <a:pPr>
              <a:lnSpc>
                <a:spcPct val="50000"/>
              </a:lnSpc>
              <a:spcBef>
                <a:spcPct val="50000"/>
              </a:spcBef>
            </a:pPr>
            <a:r>
              <a:rPr lang="en-US" sz="1000" b="1">
                <a:latin typeface="Arial" charset="0"/>
              </a:rPr>
              <a:t>      qua Ma-ri,</a:t>
            </a:r>
          </a:p>
          <a:p>
            <a:pPr>
              <a:lnSpc>
                <a:spcPct val="50000"/>
              </a:lnSpc>
              <a:spcBef>
                <a:spcPct val="50000"/>
              </a:spcBef>
            </a:pPr>
            <a:r>
              <a:rPr lang="en-US" sz="1000" b="1">
                <a:latin typeface="Arial" charset="0"/>
              </a:rPr>
              <a:t>      dòng dõi trực hệ</a:t>
            </a:r>
          </a:p>
          <a:p>
            <a:pPr>
              <a:lnSpc>
                <a:spcPct val="50000"/>
              </a:lnSpc>
              <a:spcBef>
                <a:spcPct val="50000"/>
              </a:spcBef>
            </a:pPr>
            <a:r>
              <a:rPr lang="en-US" sz="1200" b="1">
                <a:latin typeface="Arial" charset="0"/>
              </a:rPr>
              <a:t>• </a:t>
            </a:r>
            <a:r>
              <a:rPr lang="en-US" sz="1000" b="1">
                <a:latin typeface="Arial" charset="0"/>
              </a:rPr>
              <a:t>Phả hệ,</a:t>
            </a:r>
          </a:p>
          <a:p>
            <a:pPr>
              <a:lnSpc>
                <a:spcPct val="50000"/>
              </a:lnSpc>
              <a:spcBef>
                <a:spcPct val="50000"/>
              </a:spcBef>
            </a:pPr>
            <a:r>
              <a:rPr lang="en-US" sz="1000" b="1">
                <a:latin typeface="Arial" charset="0"/>
              </a:rPr>
              <a:t>    qua Ma-ri</a:t>
            </a:r>
            <a:endParaRPr lang="en-US" sz="1000" b="1" u="sng">
              <a:latin typeface="Arial" charset="0"/>
            </a:endParaRPr>
          </a:p>
          <a:p>
            <a:pPr>
              <a:lnSpc>
                <a:spcPct val="50000"/>
              </a:lnSpc>
              <a:spcBef>
                <a:spcPct val="50000"/>
              </a:spcBef>
            </a:pPr>
            <a:r>
              <a:rPr lang="en-US" sz="1000" b="1">
                <a:latin typeface="Arial" charset="0"/>
              </a:rPr>
              <a:t>• </a:t>
            </a:r>
            <a:r>
              <a:rPr lang="en-US" sz="1000" b="1" u="sng">
                <a:latin typeface="Arial" charset="0"/>
              </a:rPr>
              <a:t>Một hạt giống của nhà Đa-vít</a:t>
            </a:r>
            <a:endParaRPr lang="en-US" sz="1000" b="1">
              <a:latin typeface="Arial" charset="0"/>
            </a:endParaRPr>
          </a:p>
          <a:p>
            <a:pPr>
              <a:lnSpc>
                <a:spcPct val="50000"/>
              </a:lnSpc>
              <a:spcBef>
                <a:spcPct val="50000"/>
              </a:spcBef>
            </a:pPr>
            <a:r>
              <a:rPr lang="en-US" sz="1000" b="1">
                <a:latin typeface="Arial" charset="0"/>
              </a:rPr>
              <a:t>  (2 Sam 7: 12, 13;  Rôm 1:3)</a:t>
            </a:r>
            <a:r>
              <a:rPr lang="en-US" sz="1000" b="1" u="sng">
                <a:latin typeface="Arial" charset="0"/>
              </a:rPr>
              <a:t> </a:t>
            </a:r>
          </a:p>
        </p:txBody>
      </p:sp>
      <p:sp>
        <p:nvSpPr>
          <p:cNvPr id="25629" name="Line 32"/>
          <p:cNvSpPr>
            <a:spLocks noChangeShapeType="1"/>
          </p:cNvSpPr>
          <p:nvPr/>
        </p:nvSpPr>
        <p:spPr bwMode="auto">
          <a:xfrm>
            <a:off x="3173413" y="1712913"/>
            <a:ext cx="0" cy="142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0" name="Line 33"/>
          <p:cNvSpPr>
            <a:spLocks noChangeShapeType="1"/>
          </p:cNvSpPr>
          <p:nvPr/>
        </p:nvSpPr>
        <p:spPr bwMode="auto">
          <a:xfrm>
            <a:off x="4500563" y="5575300"/>
            <a:ext cx="26987" cy="2533650"/>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1" name="Line 34"/>
          <p:cNvSpPr>
            <a:spLocks noChangeShapeType="1"/>
          </p:cNvSpPr>
          <p:nvPr/>
        </p:nvSpPr>
        <p:spPr bwMode="auto">
          <a:xfrm flipH="1">
            <a:off x="1684338" y="5699125"/>
            <a:ext cx="1587" cy="2128838"/>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2" name="Line 35"/>
          <p:cNvSpPr>
            <a:spLocks noChangeShapeType="1"/>
          </p:cNvSpPr>
          <p:nvPr/>
        </p:nvSpPr>
        <p:spPr bwMode="auto">
          <a:xfrm flipH="1">
            <a:off x="2967038" y="5556250"/>
            <a:ext cx="3175" cy="2601913"/>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3" name="Text Box 36"/>
          <p:cNvSpPr txBox="1">
            <a:spLocks noChangeArrowheads="1"/>
          </p:cNvSpPr>
          <p:nvPr/>
        </p:nvSpPr>
        <p:spPr bwMode="auto">
          <a:xfrm>
            <a:off x="6167438" y="5064125"/>
            <a:ext cx="1096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800" b="1">
              <a:latin typeface="Arial" charset="0"/>
            </a:endParaRPr>
          </a:p>
          <a:p>
            <a:pPr algn="ctr">
              <a:lnSpc>
                <a:spcPct val="50000"/>
              </a:lnSpc>
              <a:spcBef>
                <a:spcPct val="50000"/>
              </a:spcBef>
            </a:pPr>
            <a:r>
              <a:rPr lang="en-US" sz="800" b="1">
                <a:latin typeface="Arial" charset="0"/>
              </a:rPr>
              <a:t>[DAN, NAPHTALI]</a:t>
            </a:r>
          </a:p>
        </p:txBody>
      </p:sp>
      <p:sp>
        <p:nvSpPr>
          <p:cNvPr id="25634" name="Text Box 37"/>
          <p:cNvSpPr txBox="1">
            <a:spLocks noChangeArrowheads="1"/>
          </p:cNvSpPr>
          <p:nvPr/>
        </p:nvSpPr>
        <p:spPr bwMode="auto">
          <a:xfrm>
            <a:off x="4894263" y="5078413"/>
            <a:ext cx="14843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endParaRPr lang="en-US" sz="800" b="1">
              <a:latin typeface="Arial" charset="0"/>
            </a:endParaRPr>
          </a:p>
          <a:p>
            <a:pPr algn="ctr">
              <a:lnSpc>
                <a:spcPct val="50000"/>
              </a:lnSpc>
              <a:spcBef>
                <a:spcPct val="50000"/>
              </a:spcBef>
            </a:pPr>
            <a:r>
              <a:rPr lang="en-US" sz="800" b="1">
                <a:latin typeface="Arial" charset="0"/>
              </a:rPr>
              <a:t>[JOSEPH, BENJAMIN]</a:t>
            </a:r>
          </a:p>
        </p:txBody>
      </p:sp>
      <p:sp>
        <p:nvSpPr>
          <p:cNvPr id="25635" name="Text Box 38"/>
          <p:cNvSpPr txBox="1">
            <a:spLocks noChangeArrowheads="1"/>
          </p:cNvSpPr>
          <p:nvPr/>
        </p:nvSpPr>
        <p:spPr bwMode="auto">
          <a:xfrm>
            <a:off x="1466850" y="5008563"/>
            <a:ext cx="375761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800" b="1">
              <a:latin typeface="Arial" charset="0"/>
            </a:endParaRPr>
          </a:p>
          <a:p>
            <a:pPr>
              <a:lnSpc>
                <a:spcPct val="50000"/>
              </a:lnSpc>
              <a:spcBef>
                <a:spcPct val="50000"/>
              </a:spcBef>
            </a:pPr>
            <a:r>
              <a:rPr lang="en-US" sz="800" b="1">
                <a:latin typeface="Arial" charset="0"/>
              </a:rPr>
              <a:t>[REUBEN, SIMEON, LEVI, ISSACHAR,  </a:t>
            </a:r>
            <a:r>
              <a:rPr lang="en-US" sz="1400" b="1">
                <a:latin typeface="Arial" charset="0"/>
              </a:rPr>
              <a:t>GIU-ĐA, </a:t>
            </a:r>
            <a:r>
              <a:rPr lang="en-US" sz="800" b="1">
                <a:latin typeface="Arial" charset="0"/>
              </a:rPr>
              <a:t>ZEBULON]</a:t>
            </a:r>
          </a:p>
        </p:txBody>
      </p:sp>
      <p:sp>
        <p:nvSpPr>
          <p:cNvPr id="25636" name="Text Box 39"/>
          <p:cNvSpPr txBox="1">
            <a:spLocks noChangeArrowheads="1"/>
          </p:cNvSpPr>
          <p:nvPr/>
        </p:nvSpPr>
        <p:spPr bwMode="auto">
          <a:xfrm>
            <a:off x="663575" y="4864100"/>
            <a:ext cx="727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800" b="1">
                <a:latin typeface="Arial" charset="0"/>
              </a:rPr>
              <a:t>(ZILPAH)                                                                                         </a:t>
            </a:r>
          </a:p>
        </p:txBody>
      </p:sp>
      <p:sp>
        <p:nvSpPr>
          <p:cNvPr id="25637" name="Text Box 40"/>
          <p:cNvSpPr txBox="1">
            <a:spLocks noChangeArrowheads="1"/>
          </p:cNvSpPr>
          <p:nvPr/>
        </p:nvSpPr>
        <p:spPr bwMode="auto">
          <a:xfrm>
            <a:off x="3465513" y="4876800"/>
            <a:ext cx="5746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Arial" charset="0"/>
              </a:rPr>
              <a:t>(LÊ-A)</a:t>
            </a:r>
          </a:p>
        </p:txBody>
      </p:sp>
      <p:sp>
        <p:nvSpPr>
          <p:cNvPr id="25638" name="Text Box 41"/>
          <p:cNvSpPr txBox="1">
            <a:spLocks noChangeArrowheads="1"/>
          </p:cNvSpPr>
          <p:nvPr/>
        </p:nvSpPr>
        <p:spPr bwMode="auto">
          <a:xfrm>
            <a:off x="5286375" y="4864100"/>
            <a:ext cx="849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Arial" charset="0"/>
              </a:rPr>
              <a:t>(RA-CHA-ÊN)</a:t>
            </a:r>
          </a:p>
        </p:txBody>
      </p:sp>
      <p:sp>
        <p:nvSpPr>
          <p:cNvPr id="25639" name="Text Box 42"/>
          <p:cNvSpPr txBox="1">
            <a:spLocks noChangeArrowheads="1"/>
          </p:cNvSpPr>
          <p:nvPr/>
        </p:nvSpPr>
        <p:spPr bwMode="auto">
          <a:xfrm>
            <a:off x="6426200" y="4851400"/>
            <a:ext cx="727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Arial" charset="0"/>
              </a:rPr>
              <a:t>(BILHAH)</a:t>
            </a:r>
          </a:p>
        </p:txBody>
      </p:sp>
      <p:sp>
        <p:nvSpPr>
          <p:cNvPr id="25640" name="Line 43"/>
          <p:cNvSpPr>
            <a:spLocks noChangeShapeType="1"/>
          </p:cNvSpPr>
          <p:nvPr/>
        </p:nvSpPr>
        <p:spPr bwMode="auto">
          <a:xfrm>
            <a:off x="5656263" y="4806950"/>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1" name="Text Box 44"/>
          <p:cNvSpPr txBox="1">
            <a:spLocks noChangeArrowheads="1"/>
          </p:cNvSpPr>
          <p:nvPr/>
        </p:nvSpPr>
        <p:spPr bwMode="auto">
          <a:xfrm>
            <a:off x="534988" y="5081588"/>
            <a:ext cx="969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endParaRPr lang="en-US" sz="800" b="1">
              <a:latin typeface="Arial" charset="0"/>
            </a:endParaRPr>
          </a:p>
          <a:p>
            <a:pPr>
              <a:lnSpc>
                <a:spcPct val="50000"/>
              </a:lnSpc>
              <a:spcBef>
                <a:spcPct val="50000"/>
              </a:spcBef>
            </a:pPr>
            <a:r>
              <a:rPr lang="en-US" sz="800" b="1">
                <a:latin typeface="Arial" charset="0"/>
              </a:rPr>
              <a:t> [ GAD, ASHER]</a:t>
            </a:r>
          </a:p>
        </p:txBody>
      </p:sp>
      <p:sp>
        <p:nvSpPr>
          <p:cNvPr id="25642" name="Line 45"/>
          <p:cNvSpPr>
            <a:spLocks noChangeShapeType="1"/>
          </p:cNvSpPr>
          <p:nvPr/>
        </p:nvSpPr>
        <p:spPr bwMode="auto">
          <a:xfrm>
            <a:off x="1009650" y="5032375"/>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3" name="Line 46"/>
          <p:cNvSpPr>
            <a:spLocks noChangeShapeType="1"/>
          </p:cNvSpPr>
          <p:nvPr/>
        </p:nvSpPr>
        <p:spPr bwMode="auto">
          <a:xfrm>
            <a:off x="5657850" y="5045075"/>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4" name="Line 47"/>
          <p:cNvSpPr>
            <a:spLocks noChangeShapeType="1"/>
          </p:cNvSpPr>
          <p:nvPr/>
        </p:nvSpPr>
        <p:spPr bwMode="auto">
          <a:xfrm>
            <a:off x="6724650" y="5032375"/>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5" name="Line 48"/>
          <p:cNvSpPr>
            <a:spLocks noChangeShapeType="1"/>
          </p:cNvSpPr>
          <p:nvPr/>
        </p:nvSpPr>
        <p:spPr bwMode="auto">
          <a:xfrm>
            <a:off x="3752850" y="5311775"/>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6" name="Line 49"/>
          <p:cNvSpPr>
            <a:spLocks noChangeShapeType="1"/>
          </p:cNvSpPr>
          <p:nvPr/>
        </p:nvSpPr>
        <p:spPr bwMode="auto">
          <a:xfrm>
            <a:off x="5797550" y="6980238"/>
            <a:ext cx="0" cy="1214437"/>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47" name="Rectangle 50"/>
          <p:cNvSpPr>
            <a:spLocks noChangeArrowheads="1"/>
          </p:cNvSpPr>
          <p:nvPr/>
        </p:nvSpPr>
        <p:spPr bwMode="auto">
          <a:xfrm>
            <a:off x="404813" y="2197100"/>
            <a:ext cx="2620962" cy="22336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48" name="Text Box 51"/>
          <p:cNvSpPr txBox="1">
            <a:spLocks noChangeArrowheads="1"/>
          </p:cNvSpPr>
          <p:nvPr/>
        </p:nvSpPr>
        <p:spPr bwMode="auto">
          <a:xfrm>
            <a:off x="1765300" y="854075"/>
            <a:ext cx="50244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800" b="1" i="1">
                <a:latin typeface="Arial" charset="0"/>
              </a:rPr>
              <a:t>TỪ ADAM TỚI ĐẤNG CHRIST</a:t>
            </a:r>
          </a:p>
        </p:txBody>
      </p:sp>
      <p:sp>
        <p:nvSpPr>
          <p:cNvPr id="25649" name="Line 52"/>
          <p:cNvSpPr>
            <a:spLocks noChangeShapeType="1"/>
          </p:cNvSpPr>
          <p:nvPr/>
        </p:nvSpPr>
        <p:spPr bwMode="auto">
          <a:xfrm>
            <a:off x="3752850" y="5032375"/>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50" name="Group 53"/>
          <p:cNvGrpSpPr>
            <a:grpSpLocks/>
          </p:cNvGrpSpPr>
          <p:nvPr/>
        </p:nvGrpSpPr>
        <p:grpSpPr bwMode="auto">
          <a:xfrm>
            <a:off x="750888" y="5664200"/>
            <a:ext cx="1503362" cy="2719388"/>
            <a:chOff x="473" y="3568"/>
            <a:chExt cx="947" cy="1713"/>
          </a:xfrm>
        </p:grpSpPr>
        <p:sp>
          <p:nvSpPr>
            <p:cNvPr id="25662" name="Text Box 54"/>
            <p:cNvSpPr txBox="1">
              <a:spLocks noChangeArrowheads="1"/>
            </p:cNvSpPr>
            <p:nvPr/>
          </p:nvSpPr>
          <p:spPr bwMode="auto">
            <a:xfrm>
              <a:off x="473" y="3568"/>
              <a:ext cx="673" cy="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800" b="1">
                  <a:latin typeface="Arial" charset="0"/>
                </a:rPr>
                <a:t>RHESA</a:t>
              </a:r>
            </a:p>
            <a:p>
              <a:pPr algn="ctr">
                <a:lnSpc>
                  <a:spcPct val="50000"/>
                </a:lnSpc>
                <a:spcBef>
                  <a:spcPct val="50000"/>
                </a:spcBef>
              </a:pPr>
              <a:r>
                <a:rPr lang="en-US" sz="800" b="1">
                  <a:latin typeface="Arial" charset="0"/>
                </a:rPr>
                <a:t>JOANAN</a:t>
              </a:r>
            </a:p>
            <a:p>
              <a:pPr algn="ctr">
                <a:lnSpc>
                  <a:spcPct val="50000"/>
                </a:lnSpc>
                <a:spcBef>
                  <a:spcPct val="50000"/>
                </a:spcBef>
              </a:pPr>
              <a:r>
                <a:rPr lang="en-US" sz="800" b="1">
                  <a:latin typeface="Arial" charset="0"/>
                </a:rPr>
                <a:t>JODA</a:t>
              </a:r>
            </a:p>
            <a:p>
              <a:pPr algn="ctr">
                <a:lnSpc>
                  <a:spcPct val="50000"/>
                </a:lnSpc>
                <a:spcBef>
                  <a:spcPct val="50000"/>
                </a:spcBef>
              </a:pPr>
              <a:r>
                <a:rPr lang="en-US" sz="800" b="1">
                  <a:latin typeface="Arial" charset="0"/>
                </a:rPr>
                <a:t>JOSECH</a:t>
              </a:r>
            </a:p>
            <a:p>
              <a:pPr algn="ctr">
                <a:lnSpc>
                  <a:spcPct val="50000"/>
                </a:lnSpc>
                <a:spcBef>
                  <a:spcPct val="50000"/>
                </a:spcBef>
              </a:pPr>
              <a:r>
                <a:rPr lang="en-US" sz="800" b="1">
                  <a:latin typeface="Arial" charset="0"/>
                </a:rPr>
                <a:t>SEMEIN</a:t>
              </a:r>
            </a:p>
            <a:p>
              <a:pPr algn="ctr">
                <a:lnSpc>
                  <a:spcPct val="50000"/>
                </a:lnSpc>
                <a:spcBef>
                  <a:spcPct val="50000"/>
                </a:spcBef>
              </a:pPr>
              <a:r>
                <a:rPr lang="en-US" sz="800" b="1">
                  <a:latin typeface="Arial" charset="0"/>
                </a:rPr>
                <a:t>MATTATHIAS</a:t>
              </a:r>
            </a:p>
            <a:p>
              <a:pPr algn="ctr">
                <a:lnSpc>
                  <a:spcPct val="50000"/>
                </a:lnSpc>
                <a:spcBef>
                  <a:spcPct val="50000"/>
                </a:spcBef>
              </a:pPr>
              <a:r>
                <a:rPr lang="en-US" sz="800" b="1">
                  <a:latin typeface="Arial" charset="0"/>
                </a:rPr>
                <a:t>MAATH</a:t>
              </a:r>
            </a:p>
            <a:p>
              <a:pPr algn="ctr">
                <a:lnSpc>
                  <a:spcPct val="50000"/>
                </a:lnSpc>
                <a:spcBef>
                  <a:spcPct val="50000"/>
                </a:spcBef>
              </a:pPr>
              <a:r>
                <a:rPr lang="en-US" sz="800" b="1">
                  <a:latin typeface="Arial" charset="0"/>
                </a:rPr>
                <a:t>NAGGAI</a:t>
              </a:r>
            </a:p>
            <a:p>
              <a:pPr algn="ctr">
                <a:lnSpc>
                  <a:spcPct val="50000"/>
                </a:lnSpc>
                <a:spcBef>
                  <a:spcPct val="50000"/>
                </a:spcBef>
              </a:pPr>
              <a:r>
                <a:rPr lang="en-US" sz="800" b="1">
                  <a:latin typeface="Arial" charset="0"/>
                </a:rPr>
                <a:t>HESLI</a:t>
              </a:r>
            </a:p>
            <a:p>
              <a:pPr algn="ctr">
                <a:lnSpc>
                  <a:spcPct val="50000"/>
                </a:lnSpc>
                <a:spcBef>
                  <a:spcPct val="50000"/>
                </a:spcBef>
              </a:pPr>
              <a:r>
                <a:rPr lang="en-US" sz="800" b="1">
                  <a:latin typeface="Arial" charset="0"/>
                </a:rPr>
                <a:t>NAHUM</a:t>
              </a:r>
            </a:p>
            <a:p>
              <a:pPr algn="ctr">
                <a:lnSpc>
                  <a:spcPct val="50000"/>
                </a:lnSpc>
                <a:spcBef>
                  <a:spcPct val="50000"/>
                </a:spcBef>
              </a:pPr>
              <a:r>
                <a:rPr lang="en-US" sz="800" b="1">
                  <a:latin typeface="Arial" charset="0"/>
                </a:rPr>
                <a:t>AMOS</a:t>
              </a:r>
            </a:p>
            <a:p>
              <a:pPr algn="ctr">
                <a:lnSpc>
                  <a:spcPct val="50000"/>
                </a:lnSpc>
                <a:spcBef>
                  <a:spcPct val="50000"/>
                </a:spcBef>
              </a:pPr>
              <a:r>
                <a:rPr lang="en-US" sz="800" b="1">
                  <a:latin typeface="Arial" charset="0"/>
                </a:rPr>
                <a:t>MATTATHIAS</a:t>
              </a:r>
            </a:p>
            <a:p>
              <a:pPr algn="ctr">
                <a:lnSpc>
                  <a:spcPct val="50000"/>
                </a:lnSpc>
                <a:spcBef>
                  <a:spcPct val="50000"/>
                </a:spcBef>
              </a:pPr>
              <a:r>
                <a:rPr lang="en-US" sz="800" b="1">
                  <a:latin typeface="Arial" charset="0"/>
                </a:rPr>
                <a:t>JOSEPH</a:t>
              </a:r>
            </a:p>
            <a:p>
              <a:pPr algn="ctr">
                <a:lnSpc>
                  <a:spcPct val="50000"/>
                </a:lnSpc>
                <a:spcBef>
                  <a:spcPct val="50000"/>
                </a:spcBef>
              </a:pPr>
              <a:r>
                <a:rPr lang="en-US" sz="800" b="1">
                  <a:latin typeface="Arial" charset="0"/>
                </a:rPr>
                <a:t>JANNAI</a:t>
              </a:r>
            </a:p>
            <a:p>
              <a:pPr algn="ctr">
                <a:lnSpc>
                  <a:spcPct val="50000"/>
                </a:lnSpc>
                <a:spcBef>
                  <a:spcPct val="50000"/>
                </a:spcBef>
              </a:pPr>
              <a:r>
                <a:rPr lang="en-US" sz="800" b="1">
                  <a:latin typeface="Arial" charset="0"/>
                </a:rPr>
                <a:t>MELCHI</a:t>
              </a:r>
            </a:p>
            <a:p>
              <a:pPr algn="ctr">
                <a:lnSpc>
                  <a:spcPct val="50000"/>
                </a:lnSpc>
                <a:spcBef>
                  <a:spcPct val="50000"/>
                </a:spcBef>
              </a:pPr>
              <a:r>
                <a:rPr lang="en-US" sz="800" b="1">
                  <a:latin typeface="Arial" charset="0"/>
                </a:rPr>
                <a:t>LEVI</a:t>
              </a:r>
            </a:p>
            <a:p>
              <a:pPr algn="ctr">
                <a:lnSpc>
                  <a:spcPct val="50000"/>
                </a:lnSpc>
                <a:spcBef>
                  <a:spcPct val="50000"/>
                </a:spcBef>
              </a:pPr>
              <a:r>
                <a:rPr lang="en-US" sz="800" b="1">
                  <a:latin typeface="Arial" charset="0"/>
                </a:rPr>
                <a:t>MATTHAT</a:t>
              </a:r>
            </a:p>
            <a:p>
              <a:pPr algn="ctr">
                <a:lnSpc>
                  <a:spcPct val="50000"/>
                </a:lnSpc>
                <a:spcBef>
                  <a:spcPct val="50000"/>
                </a:spcBef>
              </a:pPr>
              <a:r>
                <a:rPr lang="en-US" sz="800" b="1">
                  <a:latin typeface="Arial" charset="0"/>
                </a:rPr>
                <a:t>ELI</a:t>
              </a:r>
            </a:p>
            <a:p>
              <a:pPr algn="ctr">
                <a:lnSpc>
                  <a:spcPct val="50000"/>
                </a:lnSpc>
                <a:spcBef>
                  <a:spcPct val="50000"/>
                </a:spcBef>
              </a:pPr>
              <a:r>
                <a:rPr lang="en-US" sz="800" b="1">
                  <a:latin typeface="Arial" charset="0"/>
                </a:rPr>
                <a:t>JOSEPH(Son-in-</a:t>
              </a:r>
            </a:p>
            <a:p>
              <a:pPr algn="ctr">
                <a:lnSpc>
                  <a:spcPct val="50000"/>
                </a:lnSpc>
                <a:spcBef>
                  <a:spcPct val="50000"/>
                </a:spcBef>
              </a:pPr>
              <a:r>
                <a:rPr lang="en-US" sz="1400" b="1" i="1" u="sng">
                  <a:latin typeface="Arial" charset="0"/>
                </a:rPr>
                <a:t>MA-RI</a:t>
              </a:r>
              <a:endParaRPr lang="en-US" sz="800" b="1">
                <a:latin typeface="Arial" charset="0"/>
              </a:endParaRPr>
            </a:p>
            <a:p>
              <a:pPr algn="ctr">
                <a:lnSpc>
                  <a:spcPct val="50000"/>
                </a:lnSpc>
                <a:spcBef>
                  <a:spcPct val="50000"/>
                </a:spcBef>
              </a:pPr>
              <a:endParaRPr lang="en-US" sz="800" b="1" u="sng">
                <a:latin typeface="Arial" charset="0"/>
              </a:endParaRPr>
            </a:p>
          </p:txBody>
        </p:sp>
        <p:sp>
          <p:nvSpPr>
            <p:cNvPr id="25663" name="Text Box 55"/>
            <p:cNvSpPr txBox="1">
              <a:spLocks noChangeArrowheads="1"/>
            </p:cNvSpPr>
            <p:nvPr/>
          </p:nvSpPr>
          <p:spPr bwMode="auto">
            <a:xfrm>
              <a:off x="1000" y="4934"/>
              <a:ext cx="42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800" b="1">
                  <a:latin typeface="Arial" charset="0"/>
                </a:rPr>
                <a:t>Law)</a:t>
              </a:r>
            </a:p>
          </p:txBody>
        </p:sp>
      </p:grpSp>
      <p:sp>
        <p:nvSpPr>
          <p:cNvPr id="25651" name="Rectangle 56"/>
          <p:cNvSpPr>
            <a:spLocks noChangeArrowheads="1"/>
          </p:cNvSpPr>
          <p:nvPr/>
        </p:nvSpPr>
        <p:spPr bwMode="auto">
          <a:xfrm>
            <a:off x="4568825" y="7231063"/>
            <a:ext cx="1049338" cy="6270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52" name="Line 57"/>
          <p:cNvSpPr>
            <a:spLocks noChangeShapeType="1"/>
          </p:cNvSpPr>
          <p:nvPr/>
        </p:nvSpPr>
        <p:spPr bwMode="auto">
          <a:xfrm flipH="1" flipV="1">
            <a:off x="3000375" y="5557838"/>
            <a:ext cx="450850" cy="1624012"/>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53" name="Line 58"/>
          <p:cNvSpPr>
            <a:spLocks noChangeShapeType="1"/>
          </p:cNvSpPr>
          <p:nvPr/>
        </p:nvSpPr>
        <p:spPr bwMode="auto">
          <a:xfrm flipV="1">
            <a:off x="4046538" y="5592763"/>
            <a:ext cx="436562" cy="161607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54" name="Line 59"/>
          <p:cNvSpPr>
            <a:spLocks noChangeShapeType="1"/>
          </p:cNvSpPr>
          <p:nvPr/>
        </p:nvSpPr>
        <p:spPr bwMode="auto">
          <a:xfrm flipH="1" flipV="1">
            <a:off x="1697038" y="5694363"/>
            <a:ext cx="468312" cy="246062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55" name="Line 60"/>
          <p:cNvSpPr>
            <a:spLocks noChangeShapeType="1"/>
          </p:cNvSpPr>
          <p:nvPr/>
        </p:nvSpPr>
        <p:spPr bwMode="auto">
          <a:xfrm flipV="1">
            <a:off x="5459413" y="6973888"/>
            <a:ext cx="309562" cy="106362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56" name="Line 61"/>
          <p:cNvSpPr>
            <a:spLocks noChangeShapeType="1"/>
          </p:cNvSpPr>
          <p:nvPr/>
        </p:nvSpPr>
        <p:spPr bwMode="auto">
          <a:xfrm>
            <a:off x="642938" y="5332413"/>
            <a:ext cx="7270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7" name="Line 62"/>
          <p:cNvSpPr>
            <a:spLocks noChangeShapeType="1"/>
          </p:cNvSpPr>
          <p:nvPr/>
        </p:nvSpPr>
        <p:spPr bwMode="auto">
          <a:xfrm>
            <a:off x="1552575" y="5334000"/>
            <a:ext cx="3100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8" name="Line 63"/>
          <p:cNvSpPr>
            <a:spLocks noChangeShapeType="1"/>
          </p:cNvSpPr>
          <p:nvPr/>
        </p:nvSpPr>
        <p:spPr bwMode="auto">
          <a:xfrm>
            <a:off x="5072063" y="5334000"/>
            <a:ext cx="1074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9" name="Line 64"/>
          <p:cNvSpPr>
            <a:spLocks noChangeShapeType="1"/>
          </p:cNvSpPr>
          <p:nvPr/>
        </p:nvSpPr>
        <p:spPr bwMode="auto">
          <a:xfrm>
            <a:off x="6297613" y="5319713"/>
            <a:ext cx="815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0" name="Rectangle 65"/>
          <p:cNvSpPr>
            <a:spLocks noChangeArrowheads="1"/>
          </p:cNvSpPr>
          <p:nvPr/>
        </p:nvSpPr>
        <p:spPr bwMode="auto">
          <a:xfrm>
            <a:off x="273050" y="2952750"/>
            <a:ext cx="2398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400" b="1">
                <a:solidFill>
                  <a:srgbClr val="E32434"/>
                </a:solidFill>
                <a:latin typeface="Capitals" charset="0"/>
              </a:rPr>
              <a:t>HUYẾT THỐNG </a:t>
            </a:r>
          </a:p>
        </p:txBody>
      </p:sp>
      <p:sp>
        <p:nvSpPr>
          <p:cNvPr id="25661" name="Rectangle 66"/>
          <p:cNvSpPr>
            <a:spLocks noChangeArrowheads="1"/>
          </p:cNvSpPr>
          <p:nvPr/>
        </p:nvSpPr>
        <p:spPr bwMode="auto">
          <a:xfrm>
            <a:off x="4216400" y="2946400"/>
            <a:ext cx="2489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solidFill>
                  <a:srgbClr val="E32434"/>
                </a:solidFill>
                <a:latin typeface="Capitals" charset="0"/>
              </a:rPr>
              <a:t>HOÀNG TỘC </a:t>
            </a:r>
          </a:p>
          <a:p>
            <a:pPr algn="ctr"/>
            <a:r>
              <a:rPr lang="en-US" sz="1400" b="1">
                <a:solidFill>
                  <a:srgbClr val="E32434"/>
                </a:solidFill>
                <a:latin typeface="Capitals" charset="0"/>
              </a:rPr>
              <a:t>CHÍNH THỐNG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8"/>
          <p:cNvSpPr txBox="1">
            <a:spLocks noChangeArrowheads="1"/>
          </p:cNvSpPr>
          <p:nvPr/>
        </p:nvSpPr>
        <p:spPr bwMode="auto">
          <a:xfrm>
            <a:off x="6607175" y="71438"/>
            <a:ext cx="935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17</a:t>
            </a:r>
          </a:p>
        </p:txBody>
      </p:sp>
      <p:sp>
        <p:nvSpPr>
          <p:cNvPr id="26626" name="Text Box 13"/>
          <p:cNvSpPr txBox="1">
            <a:spLocks noChangeArrowheads="1"/>
          </p:cNvSpPr>
          <p:nvPr/>
        </p:nvSpPr>
        <p:spPr bwMode="auto">
          <a:xfrm>
            <a:off x="534988" y="1071563"/>
            <a:ext cx="6418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a:latin typeface="Arial" charset="0"/>
              </a:rPr>
              <a:t>HÃY XEM SỰ LẠTHƯỜNG CỦA VIỆC SINH RA  VÀ CỦA CUỘC ĐỜI  CHÚA GIÊ-SU*</a:t>
            </a:r>
          </a:p>
        </p:txBody>
      </p:sp>
      <p:sp>
        <p:nvSpPr>
          <p:cNvPr id="26627" name="Text Box 27"/>
          <p:cNvSpPr txBox="1">
            <a:spLocks noChangeArrowheads="1"/>
          </p:cNvSpPr>
          <p:nvPr/>
        </p:nvSpPr>
        <p:spPr bwMode="auto">
          <a:xfrm>
            <a:off x="73025" y="7019925"/>
            <a:ext cx="2305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u="sng">
                <a:latin typeface="Helvetica" charset="0"/>
              </a:rPr>
              <a:t>HUYẾT THỐNG             (MARY)</a:t>
            </a:r>
          </a:p>
        </p:txBody>
      </p:sp>
      <p:sp>
        <p:nvSpPr>
          <p:cNvPr id="26628" name="Text Box 28"/>
          <p:cNvSpPr txBox="1">
            <a:spLocks noChangeArrowheads="1"/>
          </p:cNvSpPr>
          <p:nvPr/>
        </p:nvSpPr>
        <p:spPr bwMode="auto">
          <a:xfrm>
            <a:off x="5064125" y="7019925"/>
            <a:ext cx="213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u="sng">
                <a:latin typeface="Helvetica" charset="0"/>
              </a:rPr>
              <a:t>CHÍNH THỐNG       (JOSEPH)</a:t>
            </a:r>
          </a:p>
        </p:txBody>
      </p:sp>
      <p:sp>
        <p:nvSpPr>
          <p:cNvPr id="26629" name="Text Box 33"/>
          <p:cNvSpPr txBox="1">
            <a:spLocks noChangeArrowheads="1"/>
          </p:cNvSpPr>
          <p:nvPr/>
        </p:nvSpPr>
        <p:spPr bwMode="auto">
          <a:xfrm>
            <a:off x="2011363" y="7024688"/>
            <a:ext cx="3449637"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800" b="1">
                <a:latin typeface="Arial" charset="0"/>
              </a:rPr>
              <a:t>JESUS</a:t>
            </a:r>
            <a:endParaRPr lang="en-US" sz="1400" b="1">
              <a:latin typeface="Arial" charset="0"/>
            </a:endParaRPr>
          </a:p>
          <a:p>
            <a:pPr algn="ctr">
              <a:spcBef>
                <a:spcPct val="50000"/>
              </a:spcBef>
            </a:pPr>
            <a:r>
              <a:rPr lang="en-US" sz="1400" b="1">
                <a:latin typeface="Arial" charset="0"/>
              </a:rPr>
              <a:t>ĐẤNG CỨU THẾ                            (CHRIST: </a:t>
            </a:r>
            <a:r>
              <a:rPr lang="ja-JP" altLang="en-US" sz="1400" b="1">
                <a:latin typeface="Arial" charset="0"/>
              </a:rPr>
              <a:t>“</a:t>
            </a:r>
            <a:r>
              <a:rPr lang="en-US" altLang="ja-JP" sz="1400" b="1">
                <a:latin typeface="Arial" charset="0"/>
              </a:rPr>
              <a:t>ĐƯỢC XỨC DẦU</a:t>
            </a:r>
            <a:r>
              <a:rPr lang="ja-JP" altLang="en-US" sz="1400" b="1">
                <a:latin typeface="Arial" charset="0"/>
              </a:rPr>
              <a:t>”</a:t>
            </a:r>
            <a:r>
              <a:rPr lang="en-US" altLang="ja-JP" sz="1400" b="1">
                <a:latin typeface="Arial" charset="0"/>
              </a:rPr>
              <a:t>)                CON CỦA ĐỨC CHÚA TRỜI</a:t>
            </a:r>
            <a:endParaRPr lang="en-US" sz="1400" b="1">
              <a:latin typeface="Arial" charset="0"/>
            </a:endParaRPr>
          </a:p>
        </p:txBody>
      </p:sp>
      <p:sp>
        <p:nvSpPr>
          <p:cNvPr id="26630" name="Text Box 56"/>
          <p:cNvSpPr txBox="1">
            <a:spLocks noChangeArrowheads="1"/>
          </p:cNvSpPr>
          <p:nvPr/>
        </p:nvSpPr>
        <p:spPr bwMode="auto">
          <a:xfrm>
            <a:off x="1544638" y="838200"/>
            <a:ext cx="55324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en-US" sz="1800" b="1" i="1">
                <a:latin typeface="Arial" charset="0"/>
              </a:rPr>
              <a:t>CHỈ NGẪU NHIÊN ĐƯỢC SINH RA?</a:t>
            </a:r>
          </a:p>
        </p:txBody>
      </p:sp>
      <p:sp>
        <p:nvSpPr>
          <p:cNvPr id="26631" name="Text Box 62"/>
          <p:cNvSpPr txBox="1">
            <a:spLocks noChangeArrowheads="1"/>
          </p:cNvSpPr>
          <p:nvPr/>
        </p:nvSpPr>
        <p:spPr bwMode="auto">
          <a:xfrm>
            <a:off x="590550" y="1619250"/>
            <a:ext cx="63658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a:latin typeface="Times" charset="0"/>
              </a:rPr>
              <a:t>TRONG KINH THÁNH CỰU ƯỚC: HƠN </a:t>
            </a:r>
            <a:r>
              <a:rPr lang="en-US" sz="2200" b="1">
                <a:latin typeface="Times" charset="0"/>
              </a:rPr>
              <a:t>300</a:t>
            </a:r>
            <a:r>
              <a:rPr lang="en-US" sz="1400" b="1">
                <a:latin typeface="Times" charset="0"/>
              </a:rPr>
              <a:t> DẪN CHỨNG VỀ  ĐẤNG CỨU THẾ SẮP ĐẾN  ĐƯỢC HOÀN TẤT TRONG SỰ SINH RA,SỐNG VÀ BỊ ĐÓNG ĐINH CỦA CHÚA GIÊ-SU.  ĐiỀU NÀY NÓI LÊN…</a:t>
            </a:r>
          </a:p>
        </p:txBody>
      </p:sp>
      <p:sp>
        <p:nvSpPr>
          <p:cNvPr id="26632" name="Text Box 63"/>
          <p:cNvSpPr txBox="1">
            <a:spLocks noChangeArrowheads="1"/>
          </p:cNvSpPr>
          <p:nvPr/>
        </p:nvSpPr>
        <p:spPr bwMode="auto">
          <a:xfrm>
            <a:off x="690563" y="2486025"/>
            <a:ext cx="5915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a:latin typeface="Times" charset="0"/>
              </a:rPr>
              <a:t>Bạn có biết tỉ lệ chính xác của 8 lời tiên tri xảy ra trong đời của một của một người nào đó (ở bất kỳ thời đại nào)?</a:t>
            </a:r>
          </a:p>
        </p:txBody>
      </p:sp>
      <p:sp>
        <p:nvSpPr>
          <p:cNvPr id="26633" name="Text Box 64"/>
          <p:cNvSpPr txBox="1">
            <a:spLocks noChangeArrowheads="1"/>
          </p:cNvSpPr>
          <p:nvPr/>
        </p:nvSpPr>
        <p:spPr bwMode="auto">
          <a:xfrm>
            <a:off x="901700" y="3227388"/>
            <a:ext cx="5915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a:latin typeface="Times" charset="0"/>
              </a:rPr>
              <a:t>Trả lời: một phần nghìn triệu triệu (tức 10</a:t>
            </a:r>
            <a:r>
              <a:rPr lang="en-US" sz="1800" b="1" i="1" baseline="30000">
                <a:latin typeface="Times" charset="0"/>
              </a:rPr>
              <a:t>17</a:t>
            </a:r>
            <a:r>
              <a:rPr lang="en-US" sz="1800" b="1" i="1">
                <a:latin typeface="Times" charset="0"/>
              </a:rPr>
              <a:t>)</a:t>
            </a:r>
          </a:p>
        </p:txBody>
      </p:sp>
      <p:sp>
        <p:nvSpPr>
          <p:cNvPr id="26634" name="Text Box 65"/>
          <p:cNvSpPr txBox="1">
            <a:spLocks noChangeArrowheads="1"/>
          </p:cNvSpPr>
          <p:nvPr/>
        </p:nvSpPr>
        <p:spPr bwMode="auto">
          <a:xfrm>
            <a:off x="852488" y="3421063"/>
            <a:ext cx="59150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50000"/>
              </a:lnSpc>
              <a:spcBef>
                <a:spcPct val="50000"/>
              </a:spcBef>
            </a:pPr>
            <a:r>
              <a:rPr lang="en-US" sz="3200" b="1" baseline="-25000">
                <a:latin typeface="Comic Sans MS" charset="0"/>
              </a:rPr>
              <a:t>1:100,000,000,000,000,000</a:t>
            </a:r>
            <a:endParaRPr lang="en-US" sz="3200" baseline="-25000">
              <a:latin typeface="Comic Sans MS" charset="0"/>
            </a:endParaRPr>
          </a:p>
        </p:txBody>
      </p:sp>
      <p:sp>
        <p:nvSpPr>
          <p:cNvPr id="26635" name="Text Box 66"/>
          <p:cNvSpPr txBox="1">
            <a:spLocks noChangeArrowheads="1"/>
          </p:cNvSpPr>
          <p:nvPr/>
        </p:nvSpPr>
        <p:spPr bwMode="auto">
          <a:xfrm>
            <a:off x="741363" y="4041775"/>
            <a:ext cx="5915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aseline="-25000">
                <a:latin typeface="Times" charset="0"/>
              </a:rPr>
              <a:t>VẬY</a:t>
            </a:r>
            <a:r>
              <a:rPr lang="en-US" sz="1600">
                <a:latin typeface="Times" charset="0"/>
              </a:rPr>
              <a:t> </a:t>
            </a:r>
            <a:r>
              <a:rPr lang="en-US" sz="1600" baseline="-25000">
                <a:latin typeface="Times" charset="0"/>
              </a:rPr>
              <a:t>THI ̀… CHỈ</a:t>
            </a:r>
            <a:r>
              <a:rPr lang="en-US" sz="1600">
                <a:latin typeface="Times" charset="0"/>
              </a:rPr>
              <a:t> </a:t>
            </a:r>
            <a:r>
              <a:rPr lang="en-US" sz="1600" baseline="-25000">
                <a:latin typeface="Times" charset="0"/>
              </a:rPr>
              <a:t>VỚI </a:t>
            </a:r>
            <a:r>
              <a:rPr lang="en-US" sz="3600" b="1" baseline="-25000">
                <a:latin typeface="Times" charset="0"/>
              </a:rPr>
              <a:t>48</a:t>
            </a:r>
            <a:r>
              <a:rPr lang="en-US" sz="1600" baseline="-25000">
                <a:latin typeface="Times" charset="0"/>
              </a:rPr>
              <a:t> </a:t>
            </a:r>
            <a:r>
              <a:rPr lang="en-US" sz="1600" i="1" baseline="-25000">
                <a:latin typeface="Times" charset="0"/>
              </a:rPr>
              <a:t>(TRONG</a:t>
            </a:r>
            <a:r>
              <a:rPr lang="en-US" sz="1600" i="1">
                <a:latin typeface="Times" charset="0"/>
              </a:rPr>
              <a:t> </a:t>
            </a:r>
            <a:r>
              <a:rPr lang="en-US" sz="1600" i="1" baseline="-25000">
                <a:latin typeface="Times" charset="0"/>
              </a:rPr>
              <a:t>SỐ</a:t>
            </a:r>
            <a:r>
              <a:rPr lang="en-US" sz="1600" i="1">
                <a:latin typeface="Times" charset="0"/>
              </a:rPr>
              <a:t> </a:t>
            </a:r>
            <a:r>
              <a:rPr lang="en-US" sz="1600" i="1" baseline="-25000">
                <a:latin typeface="Times" charset="0"/>
              </a:rPr>
              <a:t>300)</a:t>
            </a:r>
            <a:r>
              <a:rPr lang="en-US" sz="1600" baseline="-25000">
                <a:latin typeface="Times" charset="0"/>
              </a:rPr>
              <a:t>  LỜI</a:t>
            </a:r>
            <a:r>
              <a:rPr lang="en-US" sz="1600">
                <a:latin typeface="Times" charset="0"/>
              </a:rPr>
              <a:t> </a:t>
            </a:r>
            <a:r>
              <a:rPr lang="en-US" sz="1600" baseline="-25000">
                <a:latin typeface="Times" charset="0"/>
              </a:rPr>
              <a:t>TIÊN ĐOÁN ĐƯỢC</a:t>
            </a:r>
            <a:r>
              <a:rPr lang="en-US" sz="1600">
                <a:latin typeface="Times" charset="0"/>
              </a:rPr>
              <a:t> </a:t>
            </a:r>
            <a:r>
              <a:rPr lang="en-US" sz="1600" baseline="-25000">
                <a:latin typeface="Times" charset="0"/>
              </a:rPr>
              <a:t>THỰC</a:t>
            </a:r>
            <a:r>
              <a:rPr lang="en-US" sz="1600">
                <a:latin typeface="Times" charset="0"/>
              </a:rPr>
              <a:t> </a:t>
            </a:r>
            <a:r>
              <a:rPr lang="en-US" sz="1600" baseline="-25000">
                <a:latin typeface="Times" charset="0"/>
              </a:rPr>
              <a:t>HIỆN</a:t>
            </a:r>
            <a:r>
              <a:rPr lang="en-US" sz="1600">
                <a:latin typeface="Times" charset="0"/>
              </a:rPr>
              <a:t> </a:t>
            </a:r>
            <a:r>
              <a:rPr lang="en-US" sz="1600" baseline="-25000">
                <a:latin typeface="Times" charset="0"/>
              </a:rPr>
              <a:t>TRONG </a:t>
            </a:r>
            <a:r>
              <a:rPr lang="en-US" sz="1600">
                <a:latin typeface="Times" charset="0"/>
              </a:rPr>
              <a:t> </a:t>
            </a:r>
            <a:r>
              <a:rPr lang="en-US" sz="1600" baseline="-25000">
                <a:latin typeface="Times" charset="0"/>
              </a:rPr>
              <a:t>CUỘC</a:t>
            </a:r>
            <a:r>
              <a:rPr lang="en-US" sz="1600">
                <a:latin typeface="Times" charset="0"/>
              </a:rPr>
              <a:t> </a:t>
            </a:r>
            <a:r>
              <a:rPr lang="en-US" sz="1600" baseline="-25000">
                <a:latin typeface="Times" charset="0"/>
              </a:rPr>
              <a:t>ĐỜI</a:t>
            </a:r>
            <a:r>
              <a:rPr lang="en-US" sz="1600">
                <a:latin typeface="Times" charset="0"/>
              </a:rPr>
              <a:t> </a:t>
            </a:r>
            <a:r>
              <a:rPr lang="en-US" sz="1600" baseline="-25000">
                <a:latin typeface="Times" charset="0"/>
              </a:rPr>
              <a:t>CỦA</a:t>
            </a:r>
            <a:r>
              <a:rPr lang="en-US" sz="1600">
                <a:latin typeface="Times" charset="0"/>
              </a:rPr>
              <a:t> </a:t>
            </a:r>
            <a:r>
              <a:rPr lang="en-US" sz="1600" baseline="-25000">
                <a:latin typeface="Times" charset="0"/>
              </a:rPr>
              <a:t>MỘT</a:t>
            </a:r>
            <a:r>
              <a:rPr lang="en-US" sz="1600">
                <a:latin typeface="Times" charset="0"/>
              </a:rPr>
              <a:t> </a:t>
            </a:r>
            <a:r>
              <a:rPr lang="en-US" sz="1600" baseline="-25000">
                <a:latin typeface="Times" charset="0"/>
              </a:rPr>
              <a:t>NGƯỜI</a:t>
            </a:r>
            <a:r>
              <a:rPr lang="en-US" sz="1600">
                <a:latin typeface="Times" charset="0"/>
              </a:rPr>
              <a:t> </a:t>
            </a:r>
            <a:r>
              <a:rPr lang="en-US" sz="1600" baseline="-25000">
                <a:latin typeface="Times" charset="0"/>
              </a:rPr>
              <a:t>BẤT KỲ</a:t>
            </a:r>
          </a:p>
        </p:txBody>
      </p:sp>
      <p:sp>
        <p:nvSpPr>
          <p:cNvPr id="26636" name="Text Box 68"/>
          <p:cNvSpPr txBox="1">
            <a:spLocks noChangeArrowheads="1"/>
          </p:cNvSpPr>
          <p:nvPr/>
        </p:nvSpPr>
        <p:spPr bwMode="auto">
          <a:xfrm>
            <a:off x="889000" y="4875213"/>
            <a:ext cx="5915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Times" charset="0"/>
              </a:rPr>
              <a:t>TRẢ LỜI: khả năng của một trong 10</a:t>
            </a:r>
            <a:r>
              <a:rPr lang="en-US" sz="1600" b="1" baseline="30000">
                <a:latin typeface="Times" charset="0"/>
              </a:rPr>
              <a:t>157</a:t>
            </a:r>
            <a:r>
              <a:rPr lang="en-US" sz="1600">
                <a:latin typeface="Times" charset="0"/>
              </a:rPr>
              <a:t> lần</a:t>
            </a:r>
          </a:p>
        </p:txBody>
      </p:sp>
      <p:sp>
        <p:nvSpPr>
          <p:cNvPr id="26637" name="AutoShape 70"/>
          <p:cNvSpPr>
            <a:spLocks noChangeArrowheads="1"/>
          </p:cNvSpPr>
          <p:nvPr/>
        </p:nvSpPr>
        <p:spPr bwMode="auto">
          <a:xfrm>
            <a:off x="2413000" y="70770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endParaRPr lang="en-US"/>
          </a:p>
        </p:txBody>
      </p:sp>
      <p:sp>
        <p:nvSpPr>
          <p:cNvPr id="26638" name="AutoShape 71"/>
          <p:cNvSpPr>
            <a:spLocks noChangeArrowheads="1"/>
          </p:cNvSpPr>
          <p:nvPr/>
        </p:nvSpPr>
        <p:spPr bwMode="auto">
          <a:xfrm rot="10800000">
            <a:off x="4483100" y="70897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p>
            <a:endParaRPr lang="en-US"/>
          </a:p>
        </p:txBody>
      </p:sp>
      <p:sp>
        <p:nvSpPr>
          <p:cNvPr id="26639" name="Line 74"/>
          <p:cNvSpPr>
            <a:spLocks noChangeShapeType="1"/>
          </p:cNvSpPr>
          <p:nvPr/>
        </p:nvSpPr>
        <p:spPr bwMode="auto">
          <a:xfrm>
            <a:off x="708025" y="4148138"/>
            <a:ext cx="6188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0" name="Text Box 75"/>
          <p:cNvSpPr txBox="1">
            <a:spLocks noChangeArrowheads="1"/>
          </p:cNvSpPr>
          <p:nvPr/>
        </p:nvSpPr>
        <p:spPr bwMode="auto">
          <a:xfrm>
            <a:off x="939800" y="8267700"/>
            <a:ext cx="59626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0000"/>
              </a:lnSpc>
              <a:spcBef>
                <a:spcPct val="50000"/>
              </a:spcBef>
            </a:pPr>
            <a:r>
              <a:rPr lang="en-US" sz="2000" baseline="-25000">
                <a:latin typeface="Comic Sans MS" charset="0"/>
              </a:rPr>
              <a:t>*Nguồn:  Josh MacDowell, </a:t>
            </a:r>
            <a:r>
              <a:rPr lang="en-US" sz="2000" i="1" baseline="-25000">
                <a:latin typeface="Comic Sans MS" charset="0"/>
              </a:rPr>
              <a:t>Evidence That Demands A Verdict, </a:t>
            </a:r>
            <a:r>
              <a:rPr lang="en-US" sz="2000" baseline="-25000">
                <a:latin typeface="Comic Sans MS" charset="0"/>
              </a:rPr>
              <a:t>1972,</a:t>
            </a:r>
          </a:p>
          <a:p>
            <a:pPr>
              <a:lnSpc>
                <a:spcPct val="50000"/>
              </a:lnSpc>
              <a:spcBef>
                <a:spcPct val="50000"/>
              </a:spcBef>
            </a:pPr>
            <a:r>
              <a:rPr lang="en-US" sz="2000" baseline="-25000">
                <a:latin typeface="Comic Sans MS" charset="0"/>
              </a:rPr>
              <a:t>               page 175;</a:t>
            </a:r>
            <a:r>
              <a:rPr lang="en-US" sz="2000" i="1" baseline="-25000">
                <a:latin typeface="Comic Sans MS" charset="0"/>
              </a:rPr>
              <a:t> </a:t>
            </a:r>
            <a:r>
              <a:rPr lang="en-US" sz="2000" baseline="-25000">
                <a:latin typeface="Comic Sans MS" charset="0"/>
              </a:rPr>
              <a:t>Peter Stoner,</a:t>
            </a:r>
            <a:r>
              <a:rPr lang="en-US" sz="2000" i="1" baseline="-25000">
                <a:latin typeface="Comic Sans MS" charset="0"/>
              </a:rPr>
              <a:t> Science Speaks, </a:t>
            </a:r>
            <a:r>
              <a:rPr lang="en-US" sz="2000" baseline="-25000">
                <a:latin typeface="Comic Sans MS" charset="0"/>
              </a:rPr>
              <a:t>Moody Press, 1963</a:t>
            </a:r>
            <a:r>
              <a:rPr lang="en-US" sz="1800" baseline="-25000">
                <a:latin typeface="Comic Sans MS" charset="0"/>
              </a:rPr>
              <a:t>.</a:t>
            </a:r>
          </a:p>
          <a:p>
            <a:pPr>
              <a:lnSpc>
                <a:spcPct val="50000"/>
              </a:lnSpc>
              <a:spcBef>
                <a:spcPct val="50000"/>
              </a:spcBef>
            </a:pPr>
            <a:r>
              <a:rPr lang="en-US" sz="2000" baseline="-25000">
                <a:latin typeface="Comic Sans MS" charset="0"/>
              </a:rPr>
              <a:t>,             </a:t>
            </a:r>
          </a:p>
        </p:txBody>
      </p:sp>
      <p:grpSp>
        <p:nvGrpSpPr>
          <p:cNvPr id="26641" name="Group 79"/>
          <p:cNvGrpSpPr>
            <a:grpSpLocks/>
          </p:cNvGrpSpPr>
          <p:nvPr/>
        </p:nvGrpSpPr>
        <p:grpSpPr bwMode="auto">
          <a:xfrm>
            <a:off x="350838" y="5332413"/>
            <a:ext cx="6888162" cy="1322387"/>
            <a:chOff x="413" y="3319"/>
            <a:chExt cx="4078" cy="833"/>
          </a:xfrm>
        </p:grpSpPr>
        <p:sp>
          <p:nvSpPr>
            <p:cNvPr id="26644" name="Text Box 67"/>
            <p:cNvSpPr txBox="1">
              <a:spLocks noChangeArrowheads="1"/>
            </p:cNvSpPr>
            <p:nvPr/>
          </p:nvSpPr>
          <p:spPr bwMode="auto">
            <a:xfrm>
              <a:off x="413" y="3319"/>
              <a:ext cx="4078"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Comic Sans MS" charset="0"/>
                </a:rPr>
                <a:t>1:10,000,000,000,000,000,000,000,000,000,000,000,000,000, 000,000,000,000,000,000,000,000,000,000,000,000,000,000, 000,000,000,000,000,000,000,000,000,000,000,000,000,000, 000, 000,000,000,000,000,000,000,000,000,000,000</a:t>
              </a:r>
              <a:endParaRPr lang="en-US" sz="2400" baseline="-25000">
                <a:latin typeface="Comic Sans MS" charset="0"/>
              </a:endParaRPr>
            </a:p>
          </p:txBody>
        </p:sp>
        <p:sp>
          <p:nvSpPr>
            <p:cNvPr id="26645" name="Rectangle 78"/>
            <p:cNvSpPr>
              <a:spLocks noChangeArrowheads="1"/>
            </p:cNvSpPr>
            <p:nvPr/>
          </p:nvSpPr>
          <p:spPr bwMode="auto">
            <a:xfrm>
              <a:off x="456" y="3360"/>
              <a:ext cx="3968" cy="79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6642" name="Line 86"/>
          <p:cNvSpPr>
            <a:spLocks noChangeShapeType="1"/>
          </p:cNvSpPr>
          <p:nvPr/>
        </p:nvSpPr>
        <p:spPr bwMode="auto">
          <a:xfrm>
            <a:off x="671513" y="2517775"/>
            <a:ext cx="6188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3" name="Line 87"/>
          <p:cNvSpPr>
            <a:spLocks noChangeShapeType="1"/>
          </p:cNvSpPr>
          <p:nvPr/>
        </p:nvSpPr>
        <p:spPr bwMode="auto">
          <a:xfrm>
            <a:off x="658813" y="6873875"/>
            <a:ext cx="6188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6580188" y="87313"/>
            <a:ext cx="754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18</a:t>
            </a:r>
          </a:p>
        </p:txBody>
      </p:sp>
      <p:sp>
        <p:nvSpPr>
          <p:cNvPr id="27650" name="Text Box 3"/>
          <p:cNvSpPr txBox="1">
            <a:spLocks noChangeArrowheads="1"/>
          </p:cNvSpPr>
          <p:nvPr/>
        </p:nvSpPr>
        <p:spPr bwMode="auto">
          <a:xfrm>
            <a:off x="409575" y="969963"/>
            <a:ext cx="6648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600" b="1" i="1">
                <a:latin typeface="Times" charset="0"/>
              </a:rPr>
              <a:t>KINH THÁNH </a:t>
            </a:r>
            <a:r>
              <a:rPr lang="ja-JP" altLang="en-US" sz="3600" b="1" i="1">
                <a:latin typeface="Times" charset="0"/>
              </a:rPr>
              <a:t>“</a:t>
            </a:r>
            <a:r>
              <a:rPr lang="en-US" altLang="ja-JP" sz="3600" b="1" i="1">
                <a:latin typeface="Times" charset="0"/>
              </a:rPr>
              <a:t>MỞ</a:t>
            </a:r>
            <a:r>
              <a:rPr lang="ja-JP" altLang="en-US" sz="3600" b="1" i="1">
                <a:latin typeface="Times" charset="0"/>
              </a:rPr>
              <a:t>”</a:t>
            </a:r>
            <a:endParaRPr lang="en-US" sz="3600" b="1" i="1">
              <a:latin typeface="Times" charset="0"/>
            </a:endParaRPr>
          </a:p>
        </p:txBody>
      </p:sp>
      <p:sp>
        <p:nvSpPr>
          <p:cNvPr id="27651" name="Text Box 4"/>
          <p:cNvSpPr txBox="1">
            <a:spLocks noChangeArrowheads="1"/>
          </p:cNvSpPr>
          <p:nvPr/>
        </p:nvSpPr>
        <p:spPr bwMode="auto">
          <a:xfrm>
            <a:off x="419100" y="6516688"/>
            <a:ext cx="66071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400" b="1" i="1">
                <a:latin typeface="Times" charset="0"/>
              </a:rPr>
              <a:t>CHỨC NĂNG SONG SONG CỦA KINH THÁNH CỰU VÀ TÂN ƯỚC:</a:t>
            </a:r>
            <a:r>
              <a:rPr lang="en-US" sz="1400" b="1">
                <a:latin typeface="Times" charset="0"/>
              </a:rPr>
              <a:t>                                    </a:t>
            </a:r>
          </a:p>
          <a:p>
            <a:pPr algn="ctr"/>
            <a:r>
              <a:rPr lang="en-US" sz="1400" b="1">
                <a:latin typeface="Times" charset="0"/>
              </a:rPr>
              <a:t> </a:t>
            </a:r>
            <a:r>
              <a:rPr lang="en-US" sz="1400" b="1" u="sng">
                <a:solidFill>
                  <a:srgbClr val="E32434"/>
                </a:solidFill>
                <a:latin typeface="Times" charset="0"/>
              </a:rPr>
              <a:t>LUẬT LỆ</a:t>
            </a:r>
            <a:r>
              <a:rPr lang="en-US" sz="1400" b="1">
                <a:latin typeface="Times" charset="0"/>
              </a:rPr>
              <a:t> (1) và </a:t>
            </a:r>
            <a:r>
              <a:rPr lang="en-US" sz="1400" b="1" u="sng">
                <a:solidFill>
                  <a:srgbClr val="E32434"/>
                </a:solidFill>
                <a:latin typeface="Times" charset="0"/>
              </a:rPr>
              <a:t>PHÚC ÂM</a:t>
            </a:r>
            <a:r>
              <a:rPr lang="en-US" sz="1400" b="1">
                <a:latin typeface="Times" charset="0"/>
              </a:rPr>
              <a:t> (5)                                                                                  </a:t>
            </a:r>
          </a:p>
          <a:p>
            <a:pPr algn="ctr"/>
            <a:r>
              <a:rPr lang="en-US" sz="1400" b="1">
                <a:latin typeface="Times" charset="0"/>
              </a:rPr>
              <a:t>sản sinh ra lịch sử,                                                                                     </a:t>
            </a:r>
          </a:p>
          <a:p>
            <a:pPr algn="ctr"/>
            <a:r>
              <a:rPr lang="en-US" sz="1400" b="1">
                <a:latin typeface="Times" charset="0"/>
              </a:rPr>
              <a:t>  </a:t>
            </a:r>
            <a:r>
              <a:rPr lang="en-US" sz="1400" b="1" u="sng">
                <a:solidFill>
                  <a:srgbClr val="E32434"/>
                </a:solidFill>
                <a:latin typeface="Times" charset="0"/>
              </a:rPr>
              <a:t>LỊCH SỬ</a:t>
            </a:r>
            <a:r>
              <a:rPr lang="en-US" sz="1400" b="1">
                <a:latin typeface="Times" charset="0"/>
              </a:rPr>
              <a:t> (2) và </a:t>
            </a:r>
            <a:r>
              <a:rPr lang="en-US" sz="1400" b="1" u="sng">
                <a:solidFill>
                  <a:srgbClr val="E32434"/>
                </a:solidFill>
                <a:latin typeface="Times" charset="0"/>
              </a:rPr>
              <a:t>CÔNG VỤ</a:t>
            </a:r>
            <a:r>
              <a:rPr lang="en-US" sz="1400" b="1">
                <a:latin typeface="Times" charset="0"/>
              </a:rPr>
              <a:t> (6);                                                                                  cho thấy sự phát triển của một nền văn hóa;                                                          sản sinh ra dòng  văn học/thi ca</a:t>
            </a:r>
          </a:p>
          <a:p>
            <a:pPr algn="ctr"/>
            <a:r>
              <a:rPr lang="en-US" sz="1400" b="1" u="sng">
                <a:solidFill>
                  <a:srgbClr val="E32434"/>
                </a:solidFill>
                <a:latin typeface="Times" charset="0"/>
              </a:rPr>
              <a:t>THI CA </a:t>
            </a:r>
            <a:r>
              <a:rPr lang="en-US" sz="1400" b="1">
                <a:latin typeface="Times" charset="0"/>
              </a:rPr>
              <a:t>(3) và </a:t>
            </a:r>
            <a:r>
              <a:rPr lang="en-US" sz="1400" b="1" u="sng">
                <a:solidFill>
                  <a:srgbClr val="E32434"/>
                </a:solidFill>
                <a:latin typeface="Times" charset="0"/>
              </a:rPr>
              <a:t>THƯ SỨ ĐỒ</a:t>
            </a:r>
            <a:r>
              <a:rPr lang="en-US" sz="1400" b="1">
                <a:latin typeface="Times" charset="0"/>
              </a:rPr>
              <a:t> (7),                                                                              tạo ra hai phần đặc biệt của Kinh Thánh,</a:t>
            </a:r>
          </a:p>
          <a:p>
            <a:pPr algn="ctr"/>
            <a:r>
              <a:rPr lang="en-US" sz="1400" b="1" u="sng">
                <a:solidFill>
                  <a:srgbClr val="E32434"/>
                </a:solidFill>
                <a:latin typeface="Times" charset="0"/>
              </a:rPr>
              <a:t>TIÊN TRI</a:t>
            </a:r>
            <a:r>
              <a:rPr lang="en-US" sz="1400" b="1">
                <a:latin typeface="Times" charset="0"/>
              </a:rPr>
              <a:t> (4) và </a:t>
            </a:r>
            <a:r>
              <a:rPr lang="en-US" sz="1400" b="1" u="sng">
                <a:solidFill>
                  <a:srgbClr val="E32434"/>
                </a:solidFill>
                <a:latin typeface="Times" charset="0"/>
              </a:rPr>
              <a:t>KHẢI HUYỀN</a:t>
            </a:r>
            <a:r>
              <a:rPr lang="en-US" sz="1400" b="1">
                <a:latin typeface="Times" charset="0"/>
              </a:rPr>
              <a:t> (8).</a:t>
            </a:r>
          </a:p>
        </p:txBody>
      </p:sp>
      <p:sp>
        <p:nvSpPr>
          <p:cNvPr id="27652" name="Rectangle 5"/>
          <p:cNvSpPr>
            <a:spLocks noChangeArrowheads="1"/>
          </p:cNvSpPr>
          <p:nvPr/>
        </p:nvSpPr>
        <p:spPr bwMode="auto">
          <a:xfrm>
            <a:off x="2478088" y="6192838"/>
            <a:ext cx="2608262" cy="382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7653"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4"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5" name="Rectangle 8"/>
          <p:cNvSpPr>
            <a:spLocks noChangeArrowheads="1"/>
          </p:cNvSpPr>
          <p:nvPr/>
        </p:nvSpPr>
        <p:spPr bwMode="auto">
          <a:xfrm>
            <a:off x="4016375" y="2268538"/>
            <a:ext cx="290513" cy="438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6" name="Oval 9"/>
          <p:cNvSpPr>
            <a:spLocks noChangeArrowheads="1"/>
          </p:cNvSpPr>
          <p:nvPr/>
        </p:nvSpPr>
        <p:spPr bwMode="auto">
          <a:xfrm>
            <a:off x="4114800" y="2457450"/>
            <a:ext cx="303213" cy="454025"/>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7657"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27658"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27659" name="Line 12"/>
          <p:cNvSpPr>
            <a:spLocks noChangeShapeType="1"/>
          </p:cNvSpPr>
          <p:nvPr/>
        </p:nvSpPr>
        <p:spPr bwMode="auto">
          <a:xfrm>
            <a:off x="989013" y="2570163"/>
            <a:ext cx="15605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0" name="Line 13"/>
          <p:cNvSpPr>
            <a:spLocks noChangeShapeType="1"/>
          </p:cNvSpPr>
          <p:nvPr/>
        </p:nvSpPr>
        <p:spPr bwMode="auto">
          <a:xfrm>
            <a:off x="2895600" y="2338388"/>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1" name="Line 14"/>
          <p:cNvSpPr>
            <a:spLocks noChangeShapeType="1"/>
          </p:cNvSpPr>
          <p:nvPr/>
        </p:nvSpPr>
        <p:spPr bwMode="auto">
          <a:xfrm>
            <a:off x="2870200" y="2932113"/>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2" name="Rectangle 15"/>
          <p:cNvSpPr>
            <a:spLocks noChangeArrowheads="1"/>
          </p:cNvSpPr>
          <p:nvPr/>
        </p:nvSpPr>
        <p:spPr bwMode="auto">
          <a:xfrm>
            <a:off x="3109913" y="2432050"/>
            <a:ext cx="1287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200" b="1">
                <a:latin typeface="Times" charset="0"/>
              </a:rPr>
              <a:t>MỘT CHỦ ĐỀ:</a:t>
            </a:r>
          </a:p>
        </p:txBody>
      </p:sp>
      <p:sp>
        <p:nvSpPr>
          <p:cNvPr id="27663" name="Line 16"/>
          <p:cNvSpPr>
            <a:spLocks noChangeShapeType="1"/>
          </p:cNvSpPr>
          <p:nvPr/>
        </p:nvSpPr>
        <p:spPr bwMode="auto">
          <a:xfrm>
            <a:off x="5545138" y="2598738"/>
            <a:ext cx="13906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4" name="Line 17"/>
          <p:cNvSpPr>
            <a:spLocks noChangeShapeType="1"/>
          </p:cNvSpPr>
          <p:nvPr/>
        </p:nvSpPr>
        <p:spPr bwMode="auto">
          <a:xfrm>
            <a:off x="890588" y="3227388"/>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5" name="Line 18"/>
          <p:cNvSpPr>
            <a:spLocks noChangeShapeType="1"/>
          </p:cNvSpPr>
          <p:nvPr/>
        </p:nvSpPr>
        <p:spPr bwMode="auto">
          <a:xfrm>
            <a:off x="5651500" y="3190875"/>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6" name="Line 19"/>
          <p:cNvSpPr>
            <a:spLocks noChangeShapeType="1"/>
          </p:cNvSpPr>
          <p:nvPr/>
        </p:nvSpPr>
        <p:spPr bwMode="auto">
          <a:xfrm>
            <a:off x="628650" y="3629025"/>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7" name="Line 20"/>
          <p:cNvSpPr>
            <a:spLocks noChangeShapeType="1"/>
          </p:cNvSpPr>
          <p:nvPr/>
        </p:nvSpPr>
        <p:spPr bwMode="auto">
          <a:xfrm>
            <a:off x="5748338" y="3594100"/>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8" name="Line 21"/>
          <p:cNvSpPr>
            <a:spLocks noChangeShapeType="1"/>
          </p:cNvSpPr>
          <p:nvPr/>
        </p:nvSpPr>
        <p:spPr bwMode="auto">
          <a:xfrm>
            <a:off x="525463" y="4213225"/>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9" name="Line 22"/>
          <p:cNvSpPr>
            <a:spLocks noChangeShapeType="1"/>
          </p:cNvSpPr>
          <p:nvPr/>
        </p:nvSpPr>
        <p:spPr bwMode="auto">
          <a:xfrm>
            <a:off x="5864225" y="4170363"/>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0" name="Line 23"/>
          <p:cNvSpPr>
            <a:spLocks noChangeShapeType="1"/>
          </p:cNvSpPr>
          <p:nvPr/>
        </p:nvSpPr>
        <p:spPr bwMode="auto">
          <a:xfrm>
            <a:off x="968375" y="5803900"/>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1" name="Line 24"/>
          <p:cNvSpPr>
            <a:spLocks noChangeShapeType="1"/>
          </p:cNvSpPr>
          <p:nvPr/>
        </p:nvSpPr>
        <p:spPr bwMode="auto">
          <a:xfrm>
            <a:off x="5786438" y="5884863"/>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2" name="Line 25"/>
          <p:cNvSpPr>
            <a:spLocks noChangeShapeType="1"/>
          </p:cNvSpPr>
          <p:nvPr/>
        </p:nvSpPr>
        <p:spPr bwMode="auto">
          <a:xfrm>
            <a:off x="2049463" y="6259513"/>
            <a:ext cx="1231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3" name="Rectangle 26"/>
          <p:cNvSpPr>
            <a:spLocks noChangeArrowheads="1"/>
          </p:cNvSpPr>
          <p:nvPr/>
        </p:nvSpPr>
        <p:spPr bwMode="auto">
          <a:xfrm>
            <a:off x="336550" y="2378075"/>
            <a:ext cx="7810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D(OT)</a:t>
            </a:r>
          </a:p>
        </p:txBody>
      </p:sp>
      <p:sp>
        <p:nvSpPr>
          <p:cNvPr id="27674" name="Rectangle 27"/>
          <p:cNvSpPr>
            <a:spLocks noChangeArrowheads="1"/>
          </p:cNvSpPr>
          <p:nvPr/>
        </p:nvSpPr>
        <p:spPr bwMode="auto">
          <a:xfrm>
            <a:off x="4865688" y="2382838"/>
            <a:ext cx="7620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D(NT)</a:t>
            </a:r>
          </a:p>
        </p:txBody>
      </p:sp>
      <p:sp>
        <p:nvSpPr>
          <p:cNvPr id="27675" name="Rectangle 28"/>
          <p:cNvSpPr>
            <a:spLocks noChangeArrowheads="1"/>
          </p:cNvSpPr>
          <p:nvPr/>
        </p:nvSpPr>
        <p:spPr bwMode="auto">
          <a:xfrm>
            <a:off x="2663825" y="1793875"/>
            <a:ext cx="2190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A</a:t>
            </a:r>
          </a:p>
        </p:txBody>
      </p:sp>
      <p:sp>
        <p:nvSpPr>
          <p:cNvPr id="27676" name="Rectangle 29"/>
          <p:cNvSpPr>
            <a:spLocks noChangeArrowheads="1"/>
          </p:cNvSpPr>
          <p:nvPr/>
        </p:nvSpPr>
        <p:spPr bwMode="auto">
          <a:xfrm>
            <a:off x="2663825" y="2132013"/>
            <a:ext cx="2413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B</a:t>
            </a:r>
          </a:p>
        </p:txBody>
      </p:sp>
      <p:sp>
        <p:nvSpPr>
          <p:cNvPr id="27677" name="Rectangle 30"/>
          <p:cNvSpPr>
            <a:spLocks noChangeArrowheads="1"/>
          </p:cNvSpPr>
          <p:nvPr/>
        </p:nvSpPr>
        <p:spPr bwMode="auto">
          <a:xfrm>
            <a:off x="2660650" y="2409825"/>
            <a:ext cx="231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C</a:t>
            </a:r>
          </a:p>
        </p:txBody>
      </p:sp>
      <p:sp>
        <p:nvSpPr>
          <p:cNvPr id="27678" name="Rectangle 31"/>
          <p:cNvSpPr>
            <a:spLocks noChangeArrowheads="1"/>
          </p:cNvSpPr>
          <p:nvPr/>
        </p:nvSpPr>
        <p:spPr bwMode="auto">
          <a:xfrm>
            <a:off x="274638" y="2965450"/>
            <a:ext cx="8604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E(OT)</a:t>
            </a:r>
          </a:p>
        </p:txBody>
      </p:sp>
      <p:sp>
        <p:nvSpPr>
          <p:cNvPr id="27679" name="Rectangle 32"/>
          <p:cNvSpPr>
            <a:spLocks noChangeArrowheads="1"/>
          </p:cNvSpPr>
          <p:nvPr/>
        </p:nvSpPr>
        <p:spPr bwMode="auto">
          <a:xfrm>
            <a:off x="5043488" y="2949575"/>
            <a:ext cx="844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E(NT)</a:t>
            </a:r>
          </a:p>
        </p:txBody>
      </p:sp>
      <p:sp>
        <p:nvSpPr>
          <p:cNvPr id="27680" name="Rectangle 33"/>
          <p:cNvSpPr>
            <a:spLocks noChangeArrowheads="1"/>
          </p:cNvSpPr>
          <p:nvPr/>
        </p:nvSpPr>
        <p:spPr bwMode="auto">
          <a:xfrm>
            <a:off x="5135563" y="3348038"/>
            <a:ext cx="8810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F(NT)</a:t>
            </a:r>
          </a:p>
        </p:txBody>
      </p:sp>
      <p:sp>
        <p:nvSpPr>
          <p:cNvPr id="27681" name="Rectangle 34"/>
          <p:cNvSpPr>
            <a:spLocks noChangeArrowheads="1"/>
          </p:cNvSpPr>
          <p:nvPr/>
        </p:nvSpPr>
        <p:spPr bwMode="auto">
          <a:xfrm>
            <a:off x="5254625" y="3973513"/>
            <a:ext cx="8810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G(NT)</a:t>
            </a:r>
          </a:p>
        </p:txBody>
      </p:sp>
      <p:sp>
        <p:nvSpPr>
          <p:cNvPr id="27682" name="Rectangle 35"/>
          <p:cNvSpPr>
            <a:spLocks noChangeArrowheads="1"/>
          </p:cNvSpPr>
          <p:nvPr/>
        </p:nvSpPr>
        <p:spPr bwMode="auto">
          <a:xfrm>
            <a:off x="284163" y="3376613"/>
            <a:ext cx="8270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F(OT)</a:t>
            </a:r>
          </a:p>
        </p:txBody>
      </p:sp>
      <p:sp>
        <p:nvSpPr>
          <p:cNvPr id="27683" name="Rectangle 36"/>
          <p:cNvSpPr>
            <a:spLocks noChangeArrowheads="1"/>
          </p:cNvSpPr>
          <p:nvPr/>
        </p:nvSpPr>
        <p:spPr bwMode="auto">
          <a:xfrm>
            <a:off x="263525" y="3944938"/>
            <a:ext cx="795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G(OT)</a:t>
            </a:r>
          </a:p>
        </p:txBody>
      </p:sp>
      <p:sp>
        <p:nvSpPr>
          <p:cNvPr id="27684" name="Rectangle 37"/>
          <p:cNvSpPr>
            <a:spLocks noChangeArrowheads="1"/>
          </p:cNvSpPr>
          <p:nvPr/>
        </p:nvSpPr>
        <p:spPr bwMode="auto">
          <a:xfrm>
            <a:off x="315913" y="5599113"/>
            <a:ext cx="844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H(OT)</a:t>
            </a:r>
          </a:p>
        </p:txBody>
      </p:sp>
      <p:sp>
        <p:nvSpPr>
          <p:cNvPr id="27685" name="Rectangle 38"/>
          <p:cNvSpPr>
            <a:spLocks noChangeArrowheads="1"/>
          </p:cNvSpPr>
          <p:nvPr/>
        </p:nvSpPr>
        <p:spPr bwMode="auto">
          <a:xfrm>
            <a:off x="5513388" y="5632450"/>
            <a:ext cx="9128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H(NT)</a:t>
            </a:r>
          </a:p>
        </p:txBody>
      </p:sp>
      <p:sp>
        <p:nvSpPr>
          <p:cNvPr id="27686" name="Rectangle 39"/>
          <p:cNvSpPr>
            <a:spLocks noChangeArrowheads="1"/>
          </p:cNvSpPr>
          <p:nvPr/>
        </p:nvSpPr>
        <p:spPr bwMode="auto">
          <a:xfrm>
            <a:off x="1724025" y="5997575"/>
            <a:ext cx="946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I(OT)</a:t>
            </a:r>
          </a:p>
        </p:txBody>
      </p:sp>
      <p:sp>
        <p:nvSpPr>
          <p:cNvPr id="27687" name="Rectangle 40"/>
          <p:cNvSpPr>
            <a:spLocks noChangeArrowheads="1"/>
          </p:cNvSpPr>
          <p:nvPr/>
        </p:nvSpPr>
        <p:spPr bwMode="auto">
          <a:xfrm>
            <a:off x="3681413" y="5800725"/>
            <a:ext cx="2587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J</a:t>
            </a:r>
          </a:p>
        </p:txBody>
      </p:sp>
      <p:sp>
        <p:nvSpPr>
          <p:cNvPr id="27688" name="Line 41"/>
          <p:cNvSpPr>
            <a:spLocks noChangeShapeType="1"/>
          </p:cNvSpPr>
          <p:nvPr/>
        </p:nvSpPr>
        <p:spPr bwMode="auto">
          <a:xfrm>
            <a:off x="1866900" y="5260975"/>
            <a:ext cx="1117600" cy="492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9" name="Line 42"/>
          <p:cNvSpPr>
            <a:spLocks noChangeShapeType="1"/>
          </p:cNvSpPr>
          <p:nvPr/>
        </p:nvSpPr>
        <p:spPr bwMode="auto">
          <a:xfrm>
            <a:off x="2068513" y="4681538"/>
            <a:ext cx="1035050" cy="393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0" name="Line 43"/>
          <p:cNvSpPr>
            <a:spLocks noChangeShapeType="1"/>
          </p:cNvSpPr>
          <p:nvPr/>
        </p:nvSpPr>
        <p:spPr bwMode="auto">
          <a:xfrm>
            <a:off x="2530475" y="4124325"/>
            <a:ext cx="774700" cy="8397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1" name="Line 44"/>
          <p:cNvSpPr>
            <a:spLocks noChangeShapeType="1"/>
          </p:cNvSpPr>
          <p:nvPr/>
        </p:nvSpPr>
        <p:spPr bwMode="auto">
          <a:xfrm>
            <a:off x="3300413" y="3856038"/>
            <a:ext cx="300037" cy="1163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2" name="Line 45"/>
          <p:cNvSpPr>
            <a:spLocks noChangeShapeType="1"/>
          </p:cNvSpPr>
          <p:nvPr/>
        </p:nvSpPr>
        <p:spPr bwMode="auto">
          <a:xfrm flipH="1">
            <a:off x="3976688" y="4100513"/>
            <a:ext cx="639762" cy="762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3" name="Line 46"/>
          <p:cNvSpPr>
            <a:spLocks noChangeShapeType="1"/>
          </p:cNvSpPr>
          <p:nvPr/>
        </p:nvSpPr>
        <p:spPr bwMode="auto">
          <a:xfrm flipH="1">
            <a:off x="4165600" y="4391025"/>
            <a:ext cx="865188" cy="5730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4" name="Line 47"/>
          <p:cNvSpPr>
            <a:spLocks noChangeShapeType="1"/>
          </p:cNvSpPr>
          <p:nvPr/>
        </p:nvSpPr>
        <p:spPr bwMode="auto">
          <a:xfrm flipV="1">
            <a:off x="4235450" y="4927600"/>
            <a:ext cx="1223963" cy="257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5" name="Line 48"/>
          <p:cNvSpPr>
            <a:spLocks noChangeShapeType="1"/>
          </p:cNvSpPr>
          <p:nvPr/>
        </p:nvSpPr>
        <p:spPr bwMode="auto">
          <a:xfrm flipV="1">
            <a:off x="4365625" y="5356225"/>
            <a:ext cx="1090613" cy="15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6" name="Freeform 49"/>
          <p:cNvSpPr>
            <a:spLocks/>
          </p:cNvSpPr>
          <p:nvPr/>
        </p:nvSpPr>
        <p:spPr bwMode="auto">
          <a:xfrm>
            <a:off x="1211263" y="5376863"/>
            <a:ext cx="117475" cy="101600"/>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97" name="Rectangle 50"/>
          <p:cNvSpPr>
            <a:spLocks noChangeArrowheads="1"/>
          </p:cNvSpPr>
          <p:nvPr/>
        </p:nvSpPr>
        <p:spPr bwMode="auto">
          <a:xfrm>
            <a:off x="1157288" y="3957638"/>
            <a:ext cx="2047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98" name="Rectangle 51"/>
          <p:cNvSpPr>
            <a:spLocks noChangeArrowheads="1"/>
          </p:cNvSpPr>
          <p:nvPr/>
        </p:nvSpPr>
        <p:spPr bwMode="auto">
          <a:xfrm>
            <a:off x="6997700" y="3757613"/>
            <a:ext cx="2936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27699" name="Rectangle 52"/>
          <p:cNvSpPr>
            <a:spLocks noChangeArrowheads="1"/>
          </p:cNvSpPr>
          <p:nvPr/>
        </p:nvSpPr>
        <p:spPr bwMode="auto">
          <a:xfrm>
            <a:off x="4235450" y="2493963"/>
            <a:ext cx="165100" cy="22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700" name="Oval 53"/>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701" name="Oval 54"/>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27702" name="Oval 55"/>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703" name="Oval 56"/>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704" name="Line 57"/>
          <p:cNvSpPr>
            <a:spLocks noChangeShapeType="1"/>
          </p:cNvSpPr>
          <p:nvPr/>
        </p:nvSpPr>
        <p:spPr bwMode="auto">
          <a:xfrm>
            <a:off x="379413" y="5232400"/>
            <a:ext cx="3651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5" name="Line 58"/>
          <p:cNvSpPr>
            <a:spLocks noChangeShapeType="1"/>
          </p:cNvSpPr>
          <p:nvPr/>
        </p:nvSpPr>
        <p:spPr bwMode="auto">
          <a:xfrm>
            <a:off x="373063" y="5445125"/>
            <a:ext cx="3698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6" name="Line 59"/>
          <p:cNvSpPr>
            <a:spLocks noChangeShapeType="1"/>
          </p:cNvSpPr>
          <p:nvPr/>
        </p:nvSpPr>
        <p:spPr bwMode="auto">
          <a:xfrm flipH="1">
            <a:off x="768350" y="5257800"/>
            <a:ext cx="2746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7" name="Line 60"/>
          <p:cNvSpPr>
            <a:spLocks noChangeShapeType="1"/>
          </p:cNvSpPr>
          <p:nvPr/>
        </p:nvSpPr>
        <p:spPr bwMode="auto">
          <a:xfrm flipH="1">
            <a:off x="768350" y="5419725"/>
            <a:ext cx="2746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8" name="Line 61"/>
          <p:cNvSpPr>
            <a:spLocks noChangeShapeType="1"/>
          </p:cNvSpPr>
          <p:nvPr/>
        </p:nvSpPr>
        <p:spPr bwMode="auto">
          <a:xfrm flipH="1">
            <a:off x="1074738" y="5311775"/>
            <a:ext cx="276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9" name="Line 62"/>
          <p:cNvSpPr>
            <a:spLocks noChangeShapeType="1"/>
          </p:cNvSpPr>
          <p:nvPr/>
        </p:nvSpPr>
        <p:spPr bwMode="auto">
          <a:xfrm flipH="1">
            <a:off x="1074738" y="5365750"/>
            <a:ext cx="276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10" name="Rectangle 63"/>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711" name="Rectangle 64"/>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712" name="Rectangle 65"/>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713" name="Oval 66"/>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lstStyle/>
          <a:p>
            <a:endParaRPr lang="en-US"/>
          </a:p>
        </p:txBody>
      </p:sp>
      <p:sp>
        <p:nvSpPr>
          <p:cNvPr id="27714" name="Arc 67"/>
          <p:cNvSpPr>
            <a:spLocks/>
          </p:cNvSpPr>
          <p:nvPr/>
        </p:nvSpPr>
        <p:spPr bwMode="auto">
          <a:xfrm rot="-10500000">
            <a:off x="1423988" y="5253038"/>
            <a:ext cx="142875" cy="82550"/>
          </a:xfrm>
          <a:custGeom>
            <a:avLst/>
            <a:gdLst>
              <a:gd name="T0" fmla="*/ 0 w 21785"/>
              <a:gd name="T1" fmla="*/ 9920507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0"/>
                </a:cubicBezTo>
                <a:cubicBezTo>
                  <a:pt x="12114" y="0"/>
                  <a:pt x="21785" y="9670"/>
                  <a:pt x="21785" y="21600"/>
                </a:cubicBezTo>
              </a:path>
              <a:path w="21785" h="21600" stroke="0" extrusionOk="0">
                <a:moveTo>
                  <a:pt x="-1" y="0"/>
                </a:moveTo>
                <a:cubicBezTo>
                  <a:pt x="61" y="0"/>
                  <a:pt x="123" y="-1"/>
                  <a:pt x="185" y="0"/>
                </a:cubicBezTo>
                <a:cubicBezTo>
                  <a:pt x="12114" y="0"/>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715" name="Arc 68"/>
          <p:cNvSpPr>
            <a:spLocks/>
          </p:cNvSpPr>
          <p:nvPr/>
        </p:nvSpPr>
        <p:spPr bwMode="auto">
          <a:xfrm rot="-420000">
            <a:off x="1411288" y="5360988"/>
            <a:ext cx="146050" cy="71437"/>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716" name="Arc 69"/>
          <p:cNvSpPr>
            <a:spLocks/>
          </p:cNvSpPr>
          <p:nvPr/>
        </p:nvSpPr>
        <p:spPr bwMode="auto">
          <a:xfrm rot="10800000">
            <a:off x="1381125" y="5341938"/>
            <a:ext cx="28575" cy="71437"/>
          </a:xfrm>
          <a:custGeom>
            <a:avLst/>
            <a:gdLst>
              <a:gd name="T0" fmla="*/ 0 w 22518"/>
              <a:gd name="T1" fmla="*/ 34139491 h 21600"/>
              <a:gd name="T2" fmla="*/ 392653 w 22518"/>
              <a:gd name="T3" fmla="*/ 2147483647 h 21600"/>
              <a:gd name="T4" fmla="*/ 16010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0"/>
                </a:cubicBezTo>
                <a:cubicBezTo>
                  <a:pt x="12847" y="0"/>
                  <a:pt x="22518" y="9670"/>
                  <a:pt x="22518" y="21600"/>
                </a:cubicBezTo>
              </a:path>
              <a:path w="22518" h="21600" stroke="0" extrusionOk="0">
                <a:moveTo>
                  <a:pt x="-1" y="19"/>
                </a:moveTo>
                <a:cubicBezTo>
                  <a:pt x="305" y="6"/>
                  <a:pt x="611" y="-1"/>
                  <a:pt x="918" y="0"/>
                </a:cubicBezTo>
                <a:cubicBezTo>
                  <a:pt x="12847" y="0"/>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717" name="Oval 70"/>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7718" name="Arc 71"/>
          <p:cNvSpPr>
            <a:spLocks/>
          </p:cNvSpPr>
          <p:nvPr/>
        </p:nvSpPr>
        <p:spPr bwMode="auto">
          <a:xfrm>
            <a:off x="1385888" y="5272088"/>
            <a:ext cx="34925" cy="68262"/>
          </a:xfrm>
          <a:custGeom>
            <a:avLst/>
            <a:gdLst>
              <a:gd name="T0" fmla="*/ 0 w 21600"/>
              <a:gd name="T1" fmla="*/ 2147483647 h 21586"/>
              <a:gd name="T2" fmla="*/ 6654994 w 21600"/>
              <a:gd name="T3" fmla="*/ 0 h 21586"/>
              <a:gd name="T4" fmla="*/ 6896701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0" y="21586"/>
                </a:moveTo>
                <a:cubicBezTo>
                  <a:pt x="0" y="9951"/>
                  <a:pt x="9215" y="407"/>
                  <a:pt x="20842" y="-1"/>
                </a:cubicBezTo>
              </a:path>
              <a:path w="21600" h="21586" stroke="0" extrusionOk="0">
                <a:moveTo>
                  <a:pt x="0" y="21586"/>
                </a:moveTo>
                <a:cubicBezTo>
                  <a:pt x="0" y="9951"/>
                  <a:pt x="9215" y="407"/>
                  <a:pt x="20842" y="-1"/>
                </a:cubicBezTo>
                <a:lnTo>
                  <a:pt x="21600" y="21586"/>
                </a:lnTo>
                <a:lnTo>
                  <a:pt x="0" y="21586"/>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719" name="Oval 72"/>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lstStyle/>
          <a:p>
            <a:endParaRPr lang="en-US"/>
          </a:p>
        </p:txBody>
      </p:sp>
      <p:grpSp>
        <p:nvGrpSpPr>
          <p:cNvPr id="27720" name="Group 73"/>
          <p:cNvGrpSpPr>
            <a:grpSpLocks/>
          </p:cNvGrpSpPr>
          <p:nvPr/>
        </p:nvGrpSpPr>
        <p:grpSpPr bwMode="auto">
          <a:xfrm>
            <a:off x="6013450" y="5238750"/>
            <a:ext cx="1157288" cy="204788"/>
            <a:chOff x="4652" y="3084"/>
            <a:chExt cx="954" cy="180"/>
          </a:xfrm>
        </p:grpSpPr>
        <p:sp>
          <p:nvSpPr>
            <p:cNvPr id="27801"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802"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27803" name="Oval 76"/>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804" name="Oval 77"/>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27805" name="Line 78"/>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6" name="Line 79"/>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7" name="Line 80"/>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8" name="Line 81"/>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09" name="Line 82"/>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0" name="Line 83"/>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11" name="Rectangle 84"/>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812" name="Rectangle 85"/>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813"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814" name="Oval 87"/>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p>
          </p:txBody>
        </p:sp>
        <p:sp>
          <p:nvSpPr>
            <p:cNvPr id="27815"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8" y="0"/>
                    <a:pt x="21428" y="9482"/>
                    <a:pt x="21597" y="21289"/>
                  </a:cubicBezTo>
                </a:path>
                <a:path w="21597" h="21600" stroke="0" extrusionOk="0">
                  <a:moveTo>
                    <a:pt x="-1" y="0"/>
                  </a:moveTo>
                  <a:cubicBezTo>
                    <a:pt x="11808" y="0"/>
                    <a:pt x="21428" y="9482"/>
                    <a:pt x="21597" y="21289"/>
                  </a:cubicBezTo>
                  <a:lnTo>
                    <a:pt x="0"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816"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3"/>
                    <a:pt x="9556" y="103"/>
                    <a:pt x="21411" y="-1"/>
                  </a:cubicBezTo>
                </a:path>
                <a:path w="21600" h="21599" stroke="0" extrusionOk="0">
                  <a:moveTo>
                    <a:pt x="0" y="21599"/>
                  </a:moveTo>
                  <a:cubicBezTo>
                    <a:pt x="0" y="9743"/>
                    <a:pt x="9556" y="103"/>
                    <a:pt x="21411" y="-1"/>
                  </a:cubicBezTo>
                  <a:lnTo>
                    <a:pt x="21600" y="21599"/>
                  </a:lnTo>
                  <a:lnTo>
                    <a:pt x="0" y="2159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817" name="Arc 90"/>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0"/>
                  </a:cubicBezTo>
                  <a:cubicBezTo>
                    <a:pt x="12735" y="0"/>
                    <a:pt x="22345" y="9446"/>
                    <a:pt x="22547" y="21228"/>
                  </a:cubicBezTo>
                </a:path>
                <a:path w="22547" h="21600" stroke="0" extrusionOk="0">
                  <a:moveTo>
                    <a:pt x="-1" y="20"/>
                  </a:moveTo>
                  <a:cubicBezTo>
                    <a:pt x="316" y="6"/>
                    <a:pt x="633" y="-1"/>
                    <a:pt x="951" y="0"/>
                  </a:cubicBezTo>
                  <a:cubicBezTo>
                    <a:pt x="12735" y="0"/>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818" name="Oval 91"/>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27819"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820" name="Oval 93"/>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p>
          </p:txBody>
        </p:sp>
      </p:grpSp>
      <p:sp>
        <p:nvSpPr>
          <p:cNvPr id="27721" name="Freeform 94"/>
          <p:cNvSpPr>
            <a:spLocks/>
          </p:cNvSpPr>
          <p:nvPr/>
        </p:nvSpPr>
        <p:spPr bwMode="auto">
          <a:xfrm>
            <a:off x="4249738" y="2698750"/>
            <a:ext cx="452437" cy="982663"/>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a:p>
        </p:txBody>
      </p:sp>
      <p:sp>
        <p:nvSpPr>
          <p:cNvPr id="27722" name="Rectangle 95"/>
          <p:cNvSpPr>
            <a:spLocks noChangeArrowheads="1"/>
          </p:cNvSpPr>
          <p:nvPr/>
        </p:nvSpPr>
        <p:spPr bwMode="auto">
          <a:xfrm>
            <a:off x="5721350" y="3690938"/>
            <a:ext cx="903288" cy="22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723" name="Freeform 96"/>
          <p:cNvSpPr>
            <a:spLocks/>
          </p:cNvSpPr>
          <p:nvPr/>
        </p:nvSpPr>
        <p:spPr bwMode="auto">
          <a:xfrm>
            <a:off x="5529263" y="5172075"/>
            <a:ext cx="79375" cy="12700"/>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4" name="Freeform 97"/>
          <p:cNvSpPr>
            <a:spLocks/>
          </p:cNvSpPr>
          <p:nvPr/>
        </p:nvSpPr>
        <p:spPr bwMode="auto">
          <a:xfrm>
            <a:off x="5583238" y="5086350"/>
            <a:ext cx="57150" cy="16827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5" name="Freeform 98"/>
          <p:cNvSpPr>
            <a:spLocks/>
          </p:cNvSpPr>
          <p:nvPr/>
        </p:nvSpPr>
        <p:spPr bwMode="auto">
          <a:xfrm>
            <a:off x="5507038" y="5114925"/>
            <a:ext cx="92075" cy="73025"/>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a:p>
        </p:txBody>
      </p:sp>
      <p:sp>
        <p:nvSpPr>
          <p:cNvPr id="27726" name="Freeform 99"/>
          <p:cNvSpPr>
            <a:spLocks/>
          </p:cNvSpPr>
          <p:nvPr/>
        </p:nvSpPr>
        <p:spPr bwMode="auto">
          <a:xfrm>
            <a:off x="5634038" y="5094288"/>
            <a:ext cx="93662" cy="169862"/>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27" name="Freeform 100"/>
          <p:cNvSpPr>
            <a:spLocks/>
          </p:cNvSpPr>
          <p:nvPr/>
        </p:nvSpPr>
        <p:spPr bwMode="auto">
          <a:xfrm>
            <a:off x="5226050" y="5457825"/>
            <a:ext cx="53975" cy="444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a:p>
        </p:txBody>
      </p:sp>
      <p:sp>
        <p:nvSpPr>
          <p:cNvPr id="27728" name="Freeform 101"/>
          <p:cNvSpPr>
            <a:spLocks/>
          </p:cNvSpPr>
          <p:nvPr/>
        </p:nvSpPr>
        <p:spPr bwMode="auto">
          <a:xfrm>
            <a:off x="5381625" y="5153025"/>
            <a:ext cx="42863" cy="28575"/>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a:p>
        </p:txBody>
      </p:sp>
      <p:sp>
        <p:nvSpPr>
          <p:cNvPr id="27729" name="Freeform 102"/>
          <p:cNvSpPr>
            <a:spLocks/>
          </p:cNvSpPr>
          <p:nvPr/>
        </p:nvSpPr>
        <p:spPr bwMode="auto">
          <a:xfrm>
            <a:off x="5286375" y="5141913"/>
            <a:ext cx="101600" cy="55562"/>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30" name="Freeform 103"/>
          <p:cNvSpPr>
            <a:spLocks/>
          </p:cNvSpPr>
          <p:nvPr/>
        </p:nvSpPr>
        <p:spPr bwMode="auto">
          <a:xfrm>
            <a:off x="2339975" y="5554663"/>
            <a:ext cx="203200" cy="130175"/>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7731" name="Freeform 104"/>
          <p:cNvSpPr>
            <a:spLocks/>
          </p:cNvSpPr>
          <p:nvPr/>
        </p:nvSpPr>
        <p:spPr bwMode="auto">
          <a:xfrm>
            <a:off x="2533650" y="5360988"/>
            <a:ext cx="88900" cy="23812"/>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7732" name="Freeform 105"/>
          <p:cNvSpPr>
            <a:spLocks/>
          </p:cNvSpPr>
          <p:nvPr/>
        </p:nvSpPr>
        <p:spPr bwMode="auto">
          <a:xfrm>
            <a:off x="2555875" y="5330825"/>
            <a:ext cx="74613" cy="17463"/>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7733" name="Freeform 106"/>
          <p:cNvSpPr>
            <a:spLocks/>
          </p:cNvSpPr>
          <p:nvPr/>
        </p:nvSpPr>
        <p:spPr bwMode="auto">
          <a:xfrm>
            <a:off x="2432050" y="5397500"/>
            <a:ext cx="195263" cy="84138"/>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7734" name="Freeform 107"/>
          <p:cNvSpPr>
            <a:spLocks/>
          </p:cNvSpPr>
          <p:nvPr/>
        </p:nvSpPr>
        <p:spPr bwMode="auto">
          <a:xfrm>
            <a:off x="2501900" y="5403850"/>
            <a:ext cx="34925" cy="6985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a:p>
        </p:txBody>
      </p:sp>
      <p:sp>
        <p:nvSpPr>
          <p:cNvPr id="27735" name="Freeform 108"/>
          <p:cNvSpPr>
            <a:spLocks/>
          </p:cNvSpPr>
          <p:nvPr/>
        </p:nvSpPr>
        <p:spPr bwMode="auto">
          <a:xfrm>
            <a:off x="2570163" y="5407025"/>
            <a:ext cx="33337" cy="66675"/>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en-US"/>
          </a:p>
        </p:txBody>
      </p:sp>
      <p:sp>
        <p:nvSpPr>
          <p:cNvPr id="27736" name="Freeform 109"/>
          <p:cNvSpPr>
            <a:spLocks/>
          </p:cNvSpPr>
          <p:nvPr/>
        </p:nvSpPr>
        <p:spPr bwMode="auto">
          <a:xfrm>
            <a:off x="2538413" y="5408613"/>
            <a:ext cx="30162" cy="6985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en-US"/>
          </a:p>
        </p:txBody>
      </p:sp>
      <p:sp>
        <p:nvSpPr>
          <p:cNvPr id="27737" name="Freeform 110"/>
          <p:cNvSpPr>
            <a:spLocks/>
          </p:cNvSpPr>
          <p:nvPr/>
        </p:nvSpPr>
        <p:spPr bwMode="auto">
          <a:xfrm>
            <a:off x="1235075" y="4975225"/>
            <a:ext cx="452438" cy="32702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7738" name="Freeform 111"/>
          <p:cNvSpPr>
            <a:spLocks/>
          </p:cNvSpPr>
          <p:nvPr/>
        </p:nvSpPr>
        <p:spPr bwMode="auto">
          <a:xfrm>
            <a:off x="1754188" y="5180013"/>
            <a:ext cx="111125" cy="152400"/>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7739" name="Freeform 112"/>
          <p:cNvSpPr>
            <a:spLocks/>
          </p:cNvSpPr>
          <p:nvPr/>
        </p:nvSpPr>
        <p:spPr bwMode="auto">
          <a:xfrm>
            <a:off x="1717675" y="5203825"/>
            <a:ext cx="41275" cy="1285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7740" name="Freeform 113"/>
          <p:cNvSpPr>
            <a:spLocks/>
          </p:cNvSpPr>
          <p:nvPr/>
        </p:nvSpPr>
        <p:spPr bwMode="auto">
          <a:xfrm>
            <a:off x="744538" y="6124575"/>
            <a:ext cx="207962" cy="11747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7741" name="Freeform 114"/>
          <p:cNvSpPr>
            <a:spLocks/>
          </p:cNvSpPr>
          <p:nvPr/>
        </p:nvSpPr>
        <p:spPr bwMode="auto">
          <a:xfrm>
            <a:off x="2487613" y="5461000"/>
            <a:ext cx="25400" cy="36513"/>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42" name="Freeform 115"/>
          <p:cNvSpPr>
            <a:spLocks/>
          </p:cNvSpPr>
          <p:nvPr/>
        </p:nvSpPr>
        <p:spPr bwMode="auto">
          <a:xfrm>
            <a:off x="2455863" y="5434013"/>
            <a:ext cx="28575" cy="444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743" name="Group 116"/>
          <p:cNvGrpSpPr>
            <a:grpSpLocks/>
          </p:cNvGrpSpPr>
          <p:nvPr/>
        </p:nvGrpSpPr>
        <p:grpSpPr bwMode="auto">
          <a:xfrm>
            <a:off x="3124200" y="5622925"/>
            <a:ext cx="357188" cy="466725"/>
            <a:chOff x="2372" y="3451"/>
            <a:chExt cx="295" cy="409"/>
          </a:xfrm>
        </p:grpSpPr>
        <p:sp>
          <p:nvSpPr>
            <p:cNvPr id="27794" name="Rectangle 11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a:p>
          </p:txBody>
        </p:sp>
        <p:sp>
          <p:nvSpPr>
            <p:cNvPr id="27795"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27796" name="Rectangle 11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27797" name="Oval 12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a:p>
          </p:txBody>
        </p:sp>
        <p:sp>
          <p:nvSpPr>
            <p:cNvPr id="27798" name="Rectangle 12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27799" name="Rectangle 12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27800" name="Rectangle 12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a:p>
          </p:txBody>
        </p:sp>
      </p:grpSp>
      <p:sp>
        <p:nvSpPr>
          <p:cNvPr id="27744" name="Rectangle 124"/>
          <p:cNvSpPr>
            <a:spLocks noChangeArrowheads="1"/>
          </p:cNvSpPr>
          <p:nvPr/>
        </p:nvSpPr>
        <p:spPr bwMode="auto">
          <a:xfrm>
            <a:off x="1670050" y="3781425"/>
            <a:ext cx="2936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27745" name="Line 125"/>
          <p:cNvSpPr>
            <a:spLocks noChangeShapeType="1"/>
          </p:cNvSpPr>
          <p:nvPr/>
        </p:nvSpPr>
        <p:spPr bwMode="auto">
          <a:xfrm>
            <a:off x="369888" y="6248400"/>
            <a:ext cx="121443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6" name="Line 126"/>
          <p:cNvSpPr>
            <a:spLocks noChangeShapeType="1"/>
          </p:cNvSpPr>
          <p:nvPr/>
        </p:nvSpPr>
        <p:spPr bwMode="auto">
          <a:xfrm>
            <a:off x="5751513" y="6229350"/>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7" name="Line 127"/>
          <p:cNvSpPr>
            <a:spLocks noChangeShapeType="1"/>
          </p:cNvSpPr>
          <p:nvPr/>
        </p:nvSpPr>
        <p:spPr bwMode="auto">
          <a:xfrm>
            <a:off x="4108450" y="5942013"/>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8" name="Rectangle 128"/>
          <p:cNvSpPr>
            <a:spLocks noChangeArrowheads="1"/>
          </p:cNvSpPr>
          <p:nvPr/>
        </p:nvSpPr>
        <p:spPr bwMode="auto">
          <a:xfrm>
            <a:off x="3825875" y="5670550"/>
            <a:ext cx="15605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US" sz="1600" b="1">
                <a:latin typeface="Capitals" charset="0"/>
              </a:rPr>
              <a:t>2 </a:t>
            </a:r>
            <a:endParaRPr lang="en-US" sz="1600" b="1" u="sng">
              <a:latin typeface="Capitals" charset="0"/>
            </a:endParaRPr>
          </a:p>
          <a:p>
            <a:r>
              <a:rPr lang="en-US" sz="1600" b="1">
                <a:latin typeface="Capitals" charset="0"/>
              </a:rPr>
              <a:t>1</a:t>
            </a:r>
          </a:p>
        </p:txBody>
      </p:sp>
      <p:sp>
        <p:nvSpPr>
          <p:cNvPr id="27749" name="Rectangle 129"/>
          <p:cNvSpPr>
            <a:spLocks noChangeArrowheads="1"/>
          </p:cNvSpPr>
          <p:nvPr/>
        </p:nvSpPr>
        <p:spPr bwMode="auto">
          <a:xfrm>
            <a:off x="323850" y="6015038"/>
            <a:ext cx="4254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2400">
              <a:latin typeface="Times" charset="0"/>
            </a:endParaRPr>
          </a:p>
        </p:txBody>
      </p:sp>
      <p:sp>
        <p:nvSpPr>
          <p:cNvPr id="27750" name="Line 130"/>
          <p:cNvSpPr>
            <a:spLocks noChangeShapeType="1"/>
          </p:cNvSpPr>
          <p:nvPr/>
        </p:nvSpPr>
        <p:spPr bwMode="auto">
          <a:xfrm>
            <a:off x="2930525" y="2020888"/>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1" name="Text Box 131"/>
          <p:cNvSpPr txBox="1">
            <a:spLocks noChangeArrowheads="1"/>
          </p:cNvSpPr>
          <p:nvPr/>
        </p:nvSpPr>
        <p:spPr bwMode="auto">
          <a:xfrm>
            <a:off x="6438900" y="6011863"/>
            <a:ext cx="728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000" b="1">
              <a:solidFill>
                <a:srgbClr val="5B5B5B"/>
              </a:solidFill>
              <a:latin typeface="Comic Sans MS" charset="0"/>
            </a:endParaRPr>
          </a:p>
        </p:txBody>
      </p:sp>
      <p:sp>
        <p:nvSpPr>
          <p:cNvPr id="27752" name="Line 132"/>
          <p:cNvSpPr>
            <a:spLocks noChangeShapeType="1"/>
          </p:cNvSpPr>
          <p:nvPr/>
        </p:nvSpPr>
        <p:spPr bwMode="auto">
          <a:xfrm>
            <a:off x="338138" y="4537075"/>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3" name="Line 133"/>
          <p:cNvSpPr>
            <a:spLocks noChangeShapeType="1"/>
          </p:cNvSpPr>
          <p:nvPr/>
        </p:nvSpPr>
        <p:spPr bwMode="auto">
          <a:xfrm>
            <a:off x="5661025" y="4510088"/>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4" name="Line 134"/>
          <p:cNvSpPr>
            <a:spLocks noChangeShapeType="1"/>
          </p:cNvSpPr>
          <p:nvPr/>
        </p:nvSpPr>
        <p:spPr bwMode="auto">
          <a:xfrm>
            <a:off x="4121150" y="6170613"/>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5" name="Text Box 135"/>
          <p:cNvSpPr txBox="1">
            <a:spLocks noChangeArrowheads="1"/>
          </p:cNvSpPr>
          <p:nvPr/>
        </p:nvSpPr>
        <p:spPr bwMode="auto">
          <a:xfrm>
            <a:off x="2325688" y="1643063"/>
            <a:ext cx="2659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1600 Năm</a:t>
            </a:r>
          </a:p>
        </p:txBody>
      </p:sp>
      <p:sp>
        <p:nvSpPr>
          <p:cNvPr id="27756" name="Text Box 136"/>
          <p:cNvSpPr txBox="1">
            <a:spLocks noChangeArrowheads="1"/>
          </p:cNvSpPr>
          <p:nvPr/>
        </p:nvSpPr>
        <p:spPr bwMode="auto">
          <a:xfrm>
            <a:off x="2303463" y="1970088"/>
            <a:ext cx="2659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40 Tác giả</a:t>
            </a:r>
          </a:p>
        </p:txBody>
      </p:sp>
      <p:sp>
        <p:nvSpPr>
          <p:cNvPr id="27757" name="Text Box 137"/>
          <p:cNvSpPr txBox="1">
            <a:spLocks noChangeArrowheads="1"/>
          </p:cNvSpPr>
          <p:nvPr/>
        </p:nvSpPr>
        <p:spPr bwMode="auto">
          <a:xfrm>
            <a:off x="849313" y="3240088"/>
            <a:ext cx="1711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Hê-bơ-rơ</a:t>
            </a:r>
          </a:p>
        </p:txBody>
      </p:sp>
      <p:sp>
        <p:nvSpPr>
          <p:cNvPr id="27758" name="Text Box 138"/>
          <p:cNvSpPr txBox="1">
            <a:spLocks noChangeArrowheads="1"/>
          </p:cNvSpPr>
          <p:nvPr/>
        </p:nvSpPr>
        <p:spPr bwMode="auto">
          <a:xfrm>
            <a:off x="819150" y="2840038"/>
            <a:ext cx="1770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solidFill>
                  <a:srgbClr val="E32434"/>
                </a:solidFill>
                <a:latin typeface="Capitals" charset="0"/>
              </a:rPr>
              <a:t>“</a:t>
            </a:r>
            <a:r>
              <a:rPr lang="en-US" altLang="ja-JP" sz="2400" b="1" baseline="-25000">
                <a:solidFill>
                  <a:srgbClr val="E32434"/>
                </a:solidFill>
                <a:latin typeface="Capitals" charset="0"/>
              </a:rPr>
              <a:t>39</a:t>
            </a:r>
            <a:r>
              <a:rPr lang="ja-JP" altLang="en-US" sz="2400" b="1" baseline="-25000">
                <a:solidFill>
                  <a:srgbClr val="E32434"/>
                </a:solidFill>
                <a:latin typeface="Capitals" charset="0"/>
              </a:rPr>
              <a:t>”</a:t>
            </a:r>
            <a:r>
              <a:rPr lang="en-US" altLang="ja-JP" sz="2400" b="1" baseline="-25000">
                <a:solidFill>
                  <a:srgbClr val="E32434"/>
                </a:solidFill>
                <a:latin typeface="Capitals" charset="0"/>
              </a:rPr>
              <a:t> Sách</a:t>
            </a:r>
            <a:endParaRPr lang="en-US" sz="2400" b="1" baseline="-25000">
              <a:solidFill>
                <a:srgbClr val="E32434"/>
              </a:solidFill>
              <a:latin typeface="Capitals" charset="0"/>
            </a:endParaRPr>
          </a:p>
        </p:txBody>
      </p:sp>
      <p:sp>
        <p:nvSpPr>
          <p:cNvPr id="27759" name="Text Box 139"/>
          <p:cNvSpPr txBox="1">
            <a:spLocks noChangeArrowheads="1"/>
          </p:cNvSpPr>
          <p:nvPr/>
        </p:nvSpPr>
        <p:spPr bwMode="auto">
          <a:xfrm>
            <a:off x="5848350" y="3205163"/>
            <a:ext cx="1074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Hy Lạp</a:t>
            </a:r>
          </a:p>
        </p:txBody>
      </p:sp>
      <p:sp>
        <p:nvSpPr>
          <p:cNvPr id="27760" name="Text Box 140"/>
          <p:cNvSpPr txBox="1">
            <a:spLocks noChangeArrowheads="1"/>
          </p:cNvSpPr>
          <p:nvPr/>
        </p:nvSpPr>
        <p:spPr bwMode="auto">
          <a:xfrm>
            <a:off x="5927725" y="3798888"/>
            <a:ext cx="1308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Ân sủng</a:t>
            </a:r>
          </a:p>
        </p:txBody>
      </p:sp>
      <p:sp>
        <p:nvSpPr>
          <p:cNvPr id="27761" name="Text Box 141"/>
          <p:cNvSpPr txBox="1">
            <a:spLocks noChangeArrowheads="1"/>
          </p:cNvSpPr>
          <p:nvPr/>
        </p:nvSpPr>
        <p:spPr bwMode="auto">
          <a:xfrm>
            <a:off x="5895975" y="4141788"/>
            <a:ext cx="1304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Hoàn thành</a:t>
            </a:r>
          </a:p>
        </p:txBody>
      </p:sp>
      <p:sp>
        <p:nvSpPr>
          <p:cNvPr id="27762" name="Text Box 142"/>
          <p:cNvSpPr txBox="1">
            <a:spLocks noChangeArrowheads="1"/>
          </p:cNvSpPr>
          <p:nvPr/>
        </p:nvSpPr>
        <p:spPr bwMode="auto">
          <a:xfrm>
            <a:off x="828675" y="3848100"/>
            <a:ext cx="1406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Luật lệ</a:t>
            </a:r>
          </a:p>
        </p:txBody>
      </p:sp>
      <p:sp>
        <p:nvSpPr>
          <p:cNvPr id="27763" name="Text Box 143"/>
          <p:cNvSpPr txBox="1">
            <a:spLocks noChangeArrowheads="1"/>
          </p:cNvSpPr>
          <p:nvPr/>
        </p:nvSpPr>
        <p:spPr bwMode="auto">
          <a:xfrm>
            <a:off x="847725" y="4160838"/>
            <a:ext cx="1000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Lời hứa</a:t>
            </a:r>
          </a:p>
        </p:txBody>
      </p:sp>
      <p:sp>
        <p:nvSpPr>
          <p:cNvPr id="27764" name="Text Box 144"/>
          <p:cNvSpPr txBox="1">
            <a:spLocks noChangeArrowheads="1"/>
          </p:cNvSpPr>
          <p:nvPr/>
        </p:nvSpPr>
        <p:spPr bwMode="auto">
          <a:xfrm>
            <a:off x="909638" y="5486400"/>
            <a:ext cx="1770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Times" charset="0"/>
              </a:rPr>
              <a:t>Kính viễn vọng</a:t>
            </a:r>
          </a:p>
        </p:txBody>
      </p:sp>
      <p:sp>
        <p:nvSpPr>
          <p:cNvPr id="27765" name="Text Box 145"/>
          <p:cNvSpPr txBox="1">
            <a:spLocks noChangeArrowheads="1"/>
          </p:cNvSpPr>
          <p:nvPr/>
        </p:nvSpPr>
        <p:spPr bwMode="auto">
          <a:xfrm>
            <a:off x="133350" y="6002338"/>
            <a:ext cx="1770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solidFill>
                  <a:srgbClr val="E32434"/>
                </a:solidFill>
                <a:latin typeface="Times" charset="0"/>
              </a:rPr>
              <a:t>Quá khứ vĩnh cửu</a:t>
            </a:r>
          </a:p>
        </p:txBody>
      </p:sp>
      <p:sp>
        <p:nvSpPr>
          <p:cNvPr id="27766" name="Text Box 146"/>
          <p:cNvSpPr txBox="1">
            <a:spLocks noChangeArrowheads="1"/>
          </p:cNvSpPr>
          <p:nvPr/>
        </p:nvSpPr>
        <p:spPr bwMode="auto">
          <a:xfrm>
            <a:off x="2155825" y="6000750"/>
            <a:ext cx="1770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Kính hiển vi</a:t>
            </a:r>
          </a:p>
        </p:txBody>
      </p:sp>
      <p:sp>
        <p:nvSpPr>
          <p:cNvPr id="27767" name="Text Box 147"/>
          <p:cNvSpPr txBox="1">
            <a:spLocks noChangeArrowheads="1"/>
          </p:cNvSpPr>
          <p:nvPr/>
        </p:nvSpPr>
        <p:spPr bwMode="auto">
          <a:xfrm>
            <a:off x="3989388" y="5638800"/>
            <a:ext cx="1770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solidFill>
                  <a:srgbClr val="E32434"/>
                </a:solidFill>
                <a:latin typeface="Times" charset="0"/>
              </a:rPr>
              <a:t>Kính viễn vọng</a:t>
            </a:r>
          </a:p>
        </p:txBody>
      </p:sp>
      <p:sp>
        <p:nvSpPr>
          <p:cNvPr id="27768" name="Text Box 148"/>
          <p:cNvSpPr txBox="1">
            <a:spLocks noChangeArrowheads="1"/>
          </p:cNvSpPr>
          <p:nvPr/>
        </p:nvSpPr>
        <p:spPr bwMode="auto">
          <a:xfrm>
            <a:off x="4005263" y="5886450"/>
            <a:ext cx="1770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solidFill>
                  <a:srgbClr val="E32434"/>
                </a:solidFill>
                <a:latin typeface="Times" charset="0"/>
              </a:rPr>
              <a:t>Kính hiển vi</a:t>
            </a:r>
          </a:p>
        </p:txBody>
      </p:sp>
      <p:sp>
        <p:nvSpPr>
          <p:cNvPr id="27769" name="Text Box 149"/>
          <p:cNvSpPr txBox="1">
            <a:spLocks noChangeArrowheads="1"/>
          </p:cNvSpPr>
          <p:nvPr/>
        </p:nvSpPr>
        <p:spPr bwMode="auto">
          <a:xfrm>
            <a:off x="6105525" y="5619750"/>
            <a:ext cx="1704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solidFill>
                  <a:srgbClr val="E32434"/>
                </a:solidFill>
                <a:latin typeface="Times" charset="0"/>
              </a:rPr>
              <a:t>Kính viễn vọng</a:t>
            </a:r>
          </a:p>
        </p:txBody>
      </p:sp>
      <p:sp>
        <p:nvSpPr>
          <p:cNvPr id="27770" name="Text Box 150"/>
          <p:cNvSpPr txBox="1">
            <a:spLocks noChangeArrowheads="1"/>
          </p:cNvSpPr>
          <p:nvPr/>
        </p:nvSpPr>
        <p:spPr bwMode="auto">
          <a:xfrm>
            <a:off x="5586413" y="5921375"/>
            <a:ext cx="1957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solidFill>
                  <a:srgbClr val="E32434"/>
                </a:solidFill>
                <a:latin typeface="Times" charset="0"/>
              </a:rPr>
              <a:t>Tương lai vĩnh cửu</a:t>
            </a:r>
          </a:p>
        </p:txBody>
      </p:sp>
      <p:sp>
        <p:nvSpPr>
          <p:cNvPr id="26748" name="Text Box 151"/>
          <p:cNvSpPr txBox="1">
            <a:spLocks noChangeArrowheads="1"/>
          </p:cNvSpPr>
          <p:nvPr/>
        </p:nvSpPr>
        <p:spPr bwMode="auto">
          <a:xfrm>
            <a:off x="2232025" y="2647950"/>
            <a:ext cx="2659063" cy="584200"/>
          </a:xfrm>
          <a:prstGeom prst="rect">
            <a:avLst/>
          </a:prstGeom>
          <a:noFill/>
          <a:ln w="9525">
            <a:noFill/>
            <a:miter lim="800000"/>
            <a:headEnd/>
            <a:tailEnd/>
          </a:ln>
        </p:spPr>
        <p:txBody>
          <a:bodyPr>
            <a:spAutoFit/>
          </a:bodyPr>
          <a:lstStyle/>
          <a:p>
            <a:pPr algn="ctr">
              <a:spcBef>
                <a:spcPts val="0"/>
              </a:spcBef>
              <a:defRPr/>
            </a:pPr>
            <a:r>
              <a:rPr lang="en-US" sz="1600" b="1" dirty="0" err="1">
                <a:solidFill>
                  <a:srgbClr val="E32434"/>
                </a:solidFill>
                <a:latin typeface="+mj-lt"/>
                <a:ea typeface="+mn-ea"/>
                <a:cs typeface="+mn-cs"/>
              </a:rPr>
              <a:t>Vinh</a:t>
            </a:r>
            <a:r>
              <a:rPr lang="en-US" sz="1600" b="1" dirty="0">
                <a:solidFill>
                  <a:srgbClr val="E32434"/>
                </a:solidFill>
                <a:latin typeface="+mj-lt"/>
                <a:ea typeface="+mn-ea"/>
                <a:cs typeface="+mn-cs"/>
              </a:rPr>
              <a:t> </a:t>
            </a:r>
            <a:r>
              <a:rPr lang="en-US" sz="1600" b="1" dirty="0" err="1">
                <a:solidFill>
                  <a:srgbClr val="E32434"/>
                </a:solidFill>
                <a:latin typeface="+mj-lt"/>
                <a:ea typeface="+mn-ea"/>
                <a:cs typeface="+mn-cs"/>
              </a:rPr>
              <a:t>quang</a:t>
            </a:r>
            <a:r>
              <a:rPr lang="en-US" sz="1600" b="1" dirty="0">
                <a:solidFill>
                  <a:srgbClr val="E32434"/>
                </a:solidFill>
                <a:latin typeface="+mj-lt"/>
                <a:ea typeface="+mn-ea"/>
                <a:cs typeface="+mn-cs"/>
              </a:rPr>
              <a:t> </a:t>
            </a:r>
            <a:r>
              <a:rPr lang="en-US" sz="1600" b="1" dirty="0" err="1">
                <a:solidFill>
                  <a:srgbClr val="E32434"/>
                </a:solidFill>
                <a:latin typeface="+mj-lt"/>
                <a:ea typeface="+mn-ea"/>
                <a:cs typeface="+mn-cs"/>
              </a:rPr>
              <a:t>của</a:t>
            </a:r>
            <a:r>
              <a:rPr lang="en-US" sz="1600" b="1" dirty="0">
                <a:solidFill>
                  <a:srgbClr val="E32434"/>
                </a:solidFill>
                <a:latin typeface="+mj-lt"/>
                <a:ea typeface="+mn-ea"/>
                <a:cs typeface="+mn-cs"/>
              </a:rPr>
              <a:t> </a:t>
            </a:r>
          </a:p>
          <a:p>
            <a:pPr algn="ctr">
              <a:spcBef>
                <a:spcPts val="0"/>
              </a:spcBef>
              <a:defRPr/>
            </a:pPr>
            <a:r>
              <a:rPr lang="en-US" sz="1600" b="1" dirty="0" err="1">
                <a:solidFill>
                  <a:srgbClr val="E32434"/>
                </a:solidFill>
                <a:latin typeface="+mj-lt"/>
                <a:ea typeface="+mn-ea"/>
                <a:cs typeface="+mn-cs"/>
              </a:rPr>
              <a:t>Đức</a:t>
            </a:r>
            <a:r>
              <a:rPr lang="en-US" sz="1600" b="1" dirty="0">
                <a:solidFill>
                  <a:srgbClr val="E32434"/>
                </a:solidFill>
                <a:latin typeface="+mj-lt"/>
                <a:ea typeface="+mn-ea"/>
                <a:cs typeface="+mn-cs"/>
              </a:rPr>
              <a:t> </a:t>
            </a:r>
            <a:r>
              <a:rPr lang="en-US" sz="1600" b="1" dirty="0" err="1">
                <a:solidFill>
                  <a:srgbClr val="E32434"/>
                </a:solidFill>
                <a:latin typeface="+mj-lt"/>
                <a:ea typeface="+mn-ea"/>
                <a:cs typeface="+mn-cs"/>
              </a:rPr>
              <a:t>Chúa</a:t>
            </a:r>
            <a:r>
              <a:rPr lang="en-US" sz="1600" b="1" dirty="0">
                <a:solidFill>
                  <a:srgbClr val="E32434"/>
                </a:solidFill>
                <a:latin typeface="+mj-lt"/>
                <a:ea typeface="+mn-ea"/>
                <a:cs typeface="+mn-cs"/>
              </a:rPr>
              <a:t> </a:t>
            </a:r>
            <a:r>
              <a:rPr lang="en-US" sz="1600" b="1" dirty="0" err="1">
                <a:solidFill>
                  <a:srgbClr val="E32434"/>
                </a:solidFill>
                <a:latin typeface="+mj-lt"/>
                <a:ea typeface="+mn-ea"/>
                <a:cs typeface="+mn-cs"/>
              </a:rPr>
              <a:t>Trời</a:t>
            </a:r>
            <a:endParaRPr lang="en-US" sz="1600" b="1" dirty="0">
              <a:solidFill>
                <a:srgbClr val="E32434"/>
              </a:solidFill>
              <a:latin typeface="+mj-lt"/>
              <a:ea typeface="+mn-ea"/>
              <a:cs typeface="+mn-cs"/>
            </a:endParaRPr>
          </a:p>
        </p:txBody>
      </p:sp>
      <p:sp>
        <p:nvSpPr>
          <p:cNvPr id="27772" name="Text Box 152"/>
          <p:cNvSpPr txBox="1">
            <a:spLocks noChangeArrowheads="1"/>
          </p:cNvSpPr>
          <p:nvPr/>
        </p:nvSpPr>
        <p:spPr bwMode="auto">
          <a:xfrm>
            <a:off x="771525" y="2197100"/>
            <a:ext cx="1998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solidFill>
                  <a:srgbClr val="E32434"/>
                </a:solidFill>
                <a:latin typeface="Capitals" charset="0"/>
              </a:rPr>
              <a:t>“</a:t>
            </a:r>
            <a:r>
              <a:rPr lang="en-US" altLang="ja-JP" sz="2400" b="1" baseline="-25000">
                <a:solidFill>
                  <a:srgbClr val="E32434"/>
                </a:solidFill>
                <a:latin typeface="Capitals" charset="0"/>
              </a:rPr>
              <a:t>Cựu</a:t>
            </a:r>
            <a:r>
              <a:rPr lang="ja-JP" altLang="en-US" sz="2400" b="1" baseline="-25000">
                <a:solidFill>
                  <a:srgbClr val="E32434"/>
                </a:solidFill>
                <a:latin typeface="Capitals" charset="0"/>
              </a:rPr>
              <a:t>”</a:t>
            </a:r>
            <a:r>
              <a:rPr lang="en-US" altLang="ja-JP" sz="2400" b="1" baseline="-25000">
                <a:solidFill>
                  <a:srgbClr val="E32434"/>
                </a:solidFill>
                <a:latin typeface="Capitals" charset="0"/>
              </a:rPr>
              <a:t> Ước</a:t>
            </a:r>
            <a:endParaRPr lang="en-US" sz="2400" b="1" baseline="-25000">
              <a:solidFill>
                <a:srgbClr val="E32434"/>
              </a:solidFill>
              <a:latin typeface="Capitals" charset="0"/>
            </a:endParaRPr>
          </a:p>
        </p:txBody>
      </p:sp>
      <p:sp>
        <p:nvSpPr>
          <p:cNvPr id="27773" name="Text Box 153"/>
          <p:cNvSpPr txBox="1">
            <a:spLocks noChangeArrowheads="1"/>
          </p:cNvSpPr>
          <p:nvPr/>
        </p:nvSpPr>
        <p:spPr bwMode="auto">
          <a:xfrm>
            <a:off x="5353050" y="2216150"/>
            <a:ext cx="1998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solidFill>
                  <a:srgbClr val="E32434"/>
                </a:solidFill>
                <a:latin typeface="Capitals" charset="0"/>
              </a:rPr>
              <a:t>“</a:t>
            </a:r>
            <a:r>
              <a:rPr lang="en-US" altLang="ja-JP" sz="2400" b="1" baseline="-25000">
                <a:solidFill>
                  <a:srgbClr val="E32434"/>
                </a:solidFill>
                <a:latin typeface="Capitals" charset="0"/>
              </a:rPr>
              <a:t>Tân</a:t>
            </a:r>
            <a:r>
              <a:rPr lang="ja-JP" altLang="en-US" sz="2400" b="1" baseline="-25000">
                <a:solidFill>
                  <a:srgbClr val="E32434"/>
                </a:solidFill>
                <a:latin typeface="Capitals" charset="0"/>
              </a:rPr>
              <a:t>”</a:t>
            </a:r>
            <a:r>
              <a:rPr lang="en-US" altLang="ja-JP" sz="2400" b="1" baseline="-25000">
                <a:solidFill>
                  <a:srgbClr val="E32434"/>
                </a:solidFill>
                <a:latin typeface="Capitals" charset="0"/>
              </a:rPr>
              <a:t> Ước</a:t>
            </a:r>
            <a:endParaRPr lang="en-US" sz="2400" b="1" baseline="-25000">
              <a:solidFill>
                <a:srgbClr val="E32434"/>
              </a:solidFill>
              <a:latin typeface="Capitals" charset="0"/>
            </a:endParaRPr>
          </a:p>
        </p:txBody>
      </p:sp>
      <p:sp>
        <p:nvSpPr>
          <p:cNvPr id="27774" name="Text Box 154"/>
          <p:cNvSpPr txBox="1">
            <a:spLocks noChangeArrowheads="1"/>
          </p:cNvSpPr>
          <p:nvPr/>
        </p:nvSpPr>
        <p:spPr bwMode="auto">
          <a:xfrm>
            <a:off x="5584825" y="2813050"/>
            <a:ext cx="1770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solidFill>
                  <a:srgbClr val="E32434"/>
                </a:solidFill>
                <a:latin typeface="Capitals" charset="0"/>
              </a:rPr>
              <a:t>“</a:t>
            </a:r>
            <a:r>
              <a:rPr lang="en-US" altLang="ja-JP" sz="2400" b="1" baseline="-25000">
                <a:solidFill>
                  <a:srgbClr val="E32434"/>
                </a:solidFill>
                <a:latin typeface="Capitals" charset="0"/>
              </a:rPr>
              <a:t>27</a:t>
            </a:r>
            <a:r>
              <a:rPr lang="ja-JP" altLang="en-US" sz="2400" b="1" baseline="-25000">
                <a:solidFill>
                  <a:srgbClr val="E32434"/>
                </a:solidFill>
                <a:latin typeface="Capitals" charset="0"/>
              </a:rPr>
              <a:t>”</a:t>
            </a:r>
            <a:r>
              <a:rPr lang="en-US" altLang="ja-JP" sz="2400" b="1" baseline="-25000">
                <a:solidFill>
                  <a:srgbClr val="E32434"/>
                </a:solidFill>
                <a:latin typeface="Capitals" charset="0"/>
              </a:rPr>
              <a:t> Sách</a:t>
            </a:r>
            <a:endParaRPr lang="en-US" sz="2400" b="1" baseline="-25000">
              <a:solidFill>
                <a:srgbClr val="E32434"/>
              </a:solidFill>
              <a:latin typeface="Capitals" charset="0"/>
            </a:endParaRPr>
          </a:p>
        </p:txBody>
      </p:sp>
      <p:sp>
        <p:nvSpPr>
          <p:cNvPr id="27775" name="Text Box 155"/>
          <p:cNvSpPr txBox="1">
            <a:spLocks noChangeArrowheads="1"/>
          </p:cNvSpPr>
          <p:nvPr/>
        </p:nvSpPr>
        <p:spPr bwMode="auto">
          <a:xfrm rot="91668">
            <a:off x="1866900" y="5070475"/>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solidFill>
                  <a:srgbClr val="E32434"/>
                </a:solidFill>
                <a:latin typeface="Times" charset="0"/>
              </a:rPr>
              <a:t>LUẬT PHÁP</a:t>
            </a:r>
          </a:p>
        </p:txBody>
      </p:sp>
      <p:sp>
        <p:nvSpPr>
          <p:cNvPr id="27776" name="Text Box 156"/>
          <p:cNvSpPr txBox="1">
            <a:spLocks noChangeArrowheads="1"/>
          </p:cNvSpPr>
          <p:nvPr/>
        </p:nvSpPr>
        <p:spPr bwMode="auto">
          <a:xfrm rot="4577662">
            <a:off x="2941638" y="4254500"/>
            <a:ext cx="13477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solidFill>
                  <a:srgbClr val="E32434"/>
                </a:solidFill>
                <a:latin typeface="Capitals" charset="0"/>
              </a:rPr>
              <a:t>TIÊN TRI</a:t>
            </a:r>
          </a:p>
        </p:txBody>
      </p:sp>
      <p:sp>
        <p:nvSpPr>
          <p:cNvPr id="26754" name="Text Box 157"/>
          <p:cNvSpPr txBox="1">
            <a:spLocks noChangeArrowheads="1"/>
          </p:cNvSpPr>
          <p:nvPr/>
        </p:nvSpPr>
        <p:spPr bwMode="auto">
          <a:xfrm>
            <a:off x="4200525" y="5172075"/>
            <a:ext cx="1162050" cy="276225"/>
          </a:xfrm>
          <a:prstGeom prst="rect">
            <a:avLst/>
          </a:prstGeom>
          <a:solidFill>
            <a:schemeClr val="bg1"/>
          </a:solidFill>
          <a:ln w="9525">
            <a:noFill/>
            <a:miter lim="800000"/>
            <a:headEnd/>
            <a:tailEnd/>
          </a:ln>
        </p:spPr>
        <p:txBody>
          <a:bodyPr>
            <a:spAutoFit/>
          </a:bodyPr>
          <a:lstStyle/>
          <a:p>
            <a:pPr>
              <a:spcBef>
                <a:spcPct val="50000"/>
              </a:spcBef>
              <a:defRPr/>
            </a:pPr>
            <a:r>
              <a:rPr lang="en-US" sz="1200" b="1" dirty="0">
                <a:solidFill>
                  <a:srgbClr val="E32434"/>
                </a:solidFill>
                <a:latin typeface="+mj-lt"/>
                <a:ea typeface="+mn-ea"/>
                <a:cs typeface="+mn-cs"/>
              </a:rPr>
              <a:t>KHẢI HUYỀN</a:t>
            </a:r>
          </a:p>
        </p:txBody>
      </p:sp>
      <p:sp>
        <p:nvSpPr>
          <p:cNvPr id="26755" name="Text Box 158"/>
          <p:cNvSpPr txBox="1">
            <a:spLocks noChangeArrowheads="1"/>
          </p:cNvSpPr>
          <p:nvPr/>
        </p:nvSpPr>
        <p:spPr bwMode="auto">
          <a:xfrm rot="18566353">
            <a:off x="3844132" y="4142581"/>
            <a:ext cx="1077912" cy="307975"/>
          </a:xfrm>
          <a:prstGeom prst="rect">
            <a:avLst/>
          </a:prstGeom>
          <a:noFill/>
          <a:ln w="9525">
            <a:noFill/>
            <a:miter lim="800000"/>
            <a:headEnd/>
            <a:tailEnd/>
          </a:ln>
        </p:spPr>
        <p:txBody>
          <a:bodyPr>
            <a:spAutoFit/>
          </a:bodyPr>
          <a:lstStyle/>
          <a:p>
            <a:pPr>
              <a:spcBef>
                <a:spcPct val="50000"/>
              </a:spcBef>
              <a:defRPr/>
            </a:pPr>
            <a:r>
              <a:rPr lang="en-US" sz="1400" b="1" dirty="0">
                <a:solidFill>
                  <a:srgbClr val="E32434"/>
                </a:solidFill>
                <a:latin typeface="+mj-lt"/>
                <a:ea typeface="+mn-ea"/>
                <a:cs typeface="+mn-cs"/>
              </a:rPr>
              <a:t>PHÚC ÂM</a:t>
            </a:r>
          </a:p>
        </p:txBody>
      </p:sp>
      <p:sp>
        <p:nvSpPr>
          <p:cNvPr id="27779" name="Text Box 159"/>
          <p:cNvSpPr txBox="1">
            <a:spLocks noChangeArrowheads="1"/>
          </p:cNvSpPr>
          <p:nvPr/>
        </p:nvSpPr>
        <p:spPr bwMode="auto">
          <a:xfrm rot="-762753">
            <a:off x="4443413" y="4721225"/>
            <a:ext cx="1473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solidFill>
                  <a:srgbClr val="E32434"/>
                </a:solidFill>
                <a:latin typeface="Times" charset="0"/>
              </a:rPr>
              <a:t>THƯ SỨ ĐỒ</a:t>
            </a:r>
          </a:p>
        </p:txBody>
      </p:sp>
      <p:sp>
        <p:nvSpPr>
          <p:cNvPr id="27780" name="Text Box 160"/>
          <p:cNvSpPr txBox="1">
            <a:spLocks noChangeArrowheads="1"/>
          </p:cNvSpPr>
          <p:nvPr/>
        </p:nvSpPr>
        <p:spPr bwMode="auto">
          <a:xfrm>
            <a:off x="2719388" y="5240338"/>
            <a:ext cx="1473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HISTORIES</a:t>
            </a:r>
          </a:p>
        </p:txBody>
      </p:sp>
      <p:sp>
        <p:nvSpPr>
          <p:cNvPr id="27781" name="Text Box 161"/>
          <p:cNvSpPr txBox="1">
            <a:spLocks noChangeArrowheads="1"/>
          </p:cNvSpPr>
          <p:nvPr/>
        </p:nvSpPr>
        <p:spPr bwMode="auto">
          <a:xfrm rot="-2034800">
            <a:off x="4154488" y="4281488"/>
            <a:ext cx="1473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solidFill>
                  <a:srgbClr val="E32434"/>
                </a:solidFill>
                <a:latin typeface="Times" charset="0"/>
              </a:rPr>
              <a:t>CÔNG VỤ</a:t>
            </a:r>
          </a:p>
        </p:txBody>
      </p:sp>
      <p:sp>
        <p:nvSpPr>
          <p:cNvPr id="26759" name="Text Box 162"/>
          <p:cNvSpPr txBox="1">
            <a:spLocks noChangeArrowheads="1"/>
          </p:cNvSpPr>
          <p:nvPr/>
        </p:nvSpPr>
        <p:spPr bwMode="auto">
          <a:xfrm rot="3053071">
            <a:off x="2462213" y="4422775"/>
            <a:ext cx="1346200" cy="307975"/>
          </a:xfrm>
          <a:prstGeom prst="rect">
            <a:avLst/>
          </a:prstGeom>
          <a:noFill/>
          <a:ln w="9525">
            <a:noFill/>
            <a:miter lim="800000"/>
            <a:headEnd/>
            <a:tailEnd/>
          </a:ln>
        </p:spPr>
        <p:txBody>
          <a:bodyPr>
            <a:spAutoFit/>
          </a:bodyPr>
          <a:lstStyle/>
          <a:p>
            <a:pPr>
              <a:spcBef>
                <a:spcPct val="50000"/>
              </a:spcBef>
              <a:defRPr/>
            </a:pPr>
            <a:r>
              <a:rPr lang="en-US" sz="1400" b="1" dirty="0">
                <a:solidFill>
                  <a:srgbClr val="E32434"/>
                </a:solidFill>
                <a:latin typeface="+mj-lt"/>
                <a:ea typeface="+mn-ea"/>
                <a:cs typeface="+mn-cs"/>
              </a:rPr>
              <a:t>THI CA</a:t>
            </a:r>
          </a:p>
        </p:txBody>
      </p:sp>
      <p:sp>
        <p:nvSpPr>
          <p:cNvPr id="27783" name="Text Box 163"/>
          <p:cNvSpPr txBox="1">
            <a:spLocks noChangeArrowheads="1"/>
          </p:cNvSpPr>
          <p:nvPr/>
        </p:nvSpPr>
        <p:spPr bwMode="auto">
          <a:xfrm rot="1226197">
            <a:off x="2044700" y="4608513"/>
            <a:ext cx="14128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solidFill>
                  <a:srgbClr val="E32434"/>
                </a:solidFill>
                <a:latin typeface="Capitals" charset="0"/>
              </a:rPr>
              <a:t>LỊCH SỬ</a:t>
            </a:r>
          </a:p>
        </p:txBody>
      </p:sp>
      <p:grpSp>
        <p:nvGrpSpPr>
          <p:cNvPr id="27784" name="Group 164"/>
          <p:cNvGrpSpPr>
            <a:grpSpLocks/>
          </p:cNvGrpSpPr>
          <p:nvPr/>
        </p:nvGrpSpPr>
        <p:grpSpPr bwMode="auto">
          <a:xfrm>
            <a:off x="1776413" y="3443288"/>
            <a:ext cx="4089400" cy="1968500"/>
            <a:chOff x="1119" y="2169"/>
            <a:chExt cx="2576" cy="1240"/>
          </a:xfrm>
        </p:grpSpPr>
        <p:sp>
          <p:nvSpPr>
            <p:cNvPr id="27786" name="Rectangle 165"/>
            <p:cNvSpPr>
              <a:spLocks noChangeArrowheads="1"/>
            </p:cNvSpPr>
            <p:nvPr/>
          </p:nvSpPr>
          <p:spPr bwMode="auto">
            <a:xfrm>
              <a:off x="1119" y="3083"/>
              <a:ext cx="39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1</a:t>
              </a:r>
            </a:p>
          </p:txBody>
        </p:sp>
        <p:sp>
          <p:nvSpPr>
            <p:cNvPr id="27787" name="Rectangle 166"/>
            <p:cNvSpPr>
              <a:spLocks noChangeArrowheads="1"/>
            </p:cNvSpPr>
            <p:nvPr/>
          </p:nvSpPr>
          <p:spPr bwMode="auto">
            <a:xfrm>
              <a:off x="1250" y="2697"/>
              <a:ext cx="39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2</a:t>
              </a:r>
            </a:p>
          </p:txBody>
        </p:sp>
        <p:sp>
          <p:nvSpPr>
            <p:cNvPr id="27788" name="Rectangle 167"/>
            <p:cNvSpPr>
              <a:spLocks noChangeArrowheads="1"/>
            </p:cNvSpPr>
            <p:nvPr/>
          </p:nvSpPr>
          <p:spPr bwMode="auto">
            <a:xfrm>
              <a:off x="1604" y="2369"/>
              <a:ext cx="39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3</a:t>
              </a:r>
            </a:p>
          </p:txBody>
        </p:sp>
        <p:sp>
          <p:nvSpPr>
            <p:cNvPr id="27789" name="Rectangle 168"/>
            <p:cNvSpPr>
              <a:spLocks noChangeArrowheads="1"/>
            </p:cNvSpPr>
            <p:nvPr/>
          </p:nvSpPr>
          <p:spPr bwMode="auto">
            <a:xfrm>
              <a:off x="2213" y="2169"/>
              <a:ext cx="39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4</a:t>
              </a:r>
            </a:p>
          </p:txBody>
        </p:sp>
        <p:sp>
          <p:nvSpPr>
            <p:cNvPr id="27790" name="Rectangle 169"/>
            <p:cNvSpPr>
              <a:spLocks noChangeArrowheads="1"/>
            </p:cNvSpPr>
            <p:nvPr/>
          </p:nvSpPr>
          <p:spPr bwMode="auto">
            <a:xfrm>
              <a:off x="2796" y="2356"/>
              <a:ext cx="39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5</a:t>
              </a:r>
            </a:p>
          </p:txBody>
        </p:sp>
        <p:sp>
          <p:nvSpPr>
            <p:cNvPr id="27791" name="Rectangle 170"/>
            <p:cNvSpPr>
              <a:spLocks noChangeArrowheads="1"/>
            </p:cNvSpPr>
            <p:nvPr/>
          </p:nvSpPr>
          <p:spPr bwMode="auto">
            <a:xfrm>
              <a:off x="3070" y="2558"/>
              <a:ext cx="39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6</a:t>
              </a:r>
            </a:p>
          </p:txBody>
        </p:sp>
        <p:sp>
          <p:nvSpPr>
            <p:cNvPr id="27792" name="Rectangle 171"/>
            <p:cNvSpPr>
              <a:spLocks noChangeArrowheads="1"/>
            </p:cNvSpPr>
            <p:nvPr/>
          </p:nvSpPr>
          <p:spPr bwMode="auto">
            <a:xfrm>
              <a:off x="3302" y="2868"/>
              <a:ext cx="3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7</a:t>
              </a:r>
            </a:p>
          </p:txBody>
        </p:sp>
        <p:sp>
          <p:nvSpPr>
            <p:cNvPr id="27793" name="Rectangle 172"/>
            <p:cNvSpPr>
              <a:spLocks noChangeArrowheads="1"/>
            </p:cNvSpPr>
            <p:nvPr/>
          </p:nvSpPr>
          <p:spPr bwMode="auto">
            <a:xfrm>
              <a:off x="3384" y="3236"/>
              <a:ext cx="180" cy="17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200" b="1">
                  <a:latin typeface="Times" charset="0"/>
                </a:rPr>
                <a:t>8</a:t>
              </a:r>
            </a:p>
          </p:txBody>
        </p:sp>
      </p:grpSp>
      <p:sp>
        <p:nvSpPr>
          <p:cNvPr id="27785" name="Rectangle 173"/>
          <p:cNvSpPr>
            <a:spLocks noChangeArrowheads="1"/>
          </p:cNvSpPr>
          <p:nvPr/>
        </p:nvSpPr>
        <p:spPr bwMode="auto">
          <a:xfrm rot="-1421558">
            <a:off x="5640388" y="4845050"/>
            <a:ext cx="615950" cy="354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673" name="Group 2"/>
          <p:cNvGrpSpPr>
            <a:grpSpLocks/>
          </p:cNvGrpSpPr>
          <p:nvPr/>
        </p:nvGrpSpPr>
        <p:grpSpPr bwMode="auto">
          <a:xfrm>
            <a:off x="785813" y="4567238"/>
            <a:ext cx="503237" cy="2595562"/>
            <a:chOff x="192" y="1824"/>
            <a:chExt cx="288" cy="2304"/>
          </a:xfrm>
        </p:grpSpPr>
        <p:sp>
          <p:nvSpPr>
            <p:cNvPr id="29013"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014"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8674" name="Group 5"/>
          <p:cNvGrpSpPr>
            <a:grpSpLocks/>
          </p:cNvGrpSpPr>
          <p:nvPr/>
        </p:nvGrpSpPr>
        <p:grpSpPr bwMode="auto">
          <a:xfrm>
            <a:off x="785813" y="1343025"/>
            <a:ext cx="503237" cy="2909888"/>
            <a:chOff x="192" y="1824"/>
            <a:chExt cx="288" cy="2304"/>
          </a:xfrm>
        </p:grpSpPr>
        <p:sp>
          <p:nvSpPr>
            <p:cNvPr id="29011"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012"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675" name="Text Box 8"/>
          <p:cNvSpPr txBox="1">
            <a:spLocks noChangeArrowheads="1"/>
          </p:cNvSpPr>
          <p:nvPr/>
        </p:nvSpPr>
        <p:spPr bwMode="auto">
          <a:xfrm>
            <a:off x="6580188" y="19050"/>
            <a:ext cx="754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19</a:t>
            </a:r>
          </a:p>
        </p:txBody>
      </p:sp>
      <p:sp>
        <p:nvSpPr>
          <p:cNvPr id="28676" name="Rectangle 9"/>
          <p:cNvSpPr>
            <a:spLocks noChangeArrowheads="1"/>
          </p:cNvSpPr>
          <p:nvPr/>
        </p:nvSpPr>
        <p:spPr bwMode="auto">
          <a:xfrm>
            <a:off x="0" y="798513"/>
            <a:ext cx="627063" cy="782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7" name="Text Box 10"/>
          <p:cNvSpPr txBox="1">
            <a:spLocks noChangeArrowheads="1"/>
          </p:cNvSpPr>
          <p:nvPr/>
        </p:nvSpPr>
        <p:spPr bwMode="auto">
          <a:xfrm>
            <a:off x="803275" y="741363"/>
            <a:ext cx="5818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a:latin typeface="Times" charset="0"/>
              </a:rPr>
              <a:t>XẾP CÁC SÁCH CỰU ƯỚC</a:t>
            </a:r>
          </a:p>
        </p:txBody>
      </p:sp>
      <p:sp>
        <p:nvSpPr>
          <p:cNvPr id="28678" name="Text Box 11"/>
          <p:cNvSpPr txBox="1">
            <a:spLocks noChangeArrowheads="1"/>
          </p:cNvSpPr>
          <p:nvPr/>
        </p:nvSpPr>
        <p:spPr bwMode="auto">
          <a:xfrm>
            <a:off x="922338" y="8637588"/>
            <a:ext cx="5672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a:t>BẢN ĐẦY ĐỦ Ở TRANG 34.</a:t>
            </a:r>
          </a:p>
        </p:txBody>
      </p:sp>
      <p:sp>
        <p:nvSpPr>
          <p:cNvPr id="28679" name="Line 12"/>
          <p:cNvSpPr>
            <a:spLocks noChangeShapeType="1"/>
          </p:cNvSpPr>
          <p:nvPr/>
        </p:nvSpPr>
        <p:spPr bwMode="auto">
          <a:xfrm>
            <a:off x="4846638" y="1422400"/>
            <a:ext cx="809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grpSp>
        <p:nvGrpSpPr>
          <p:cNvPr id="28680" name="Group 13"/>
          <p:cNvGrpSpPr>
            <a:grpSpLocks/>
          </p:cNvGrpSpPr>
          <p:nvPr/>
        </p:nvGrpSpPr>
        <p:grpSpPr bwMode="auto">
          <a:xfrm>
            <a:off x="938213" y="1073150"/>
            <a:ext cx="1571625" cy="427038"/>
            <a:chOff x="458" y="303"/>
            <a:chExt cx="779" cy="270"/>
          </a:xfrm>
        </p:grpSpPr>
        <p:sp>
          <p:nvSpPr>
            <p:cNvPr id="29005" name="AutoShape 14"/>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9006" name="Rectangle 15"/>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9007"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9008"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9009" name="Text Box 18"/>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SÁNG TẠO</a:t>
              </a:r>
            </a:p>
          </p:txBody>
        </p:sp>
        <p:sp>
          <p:nvSpPr>
            <p:cNvPr id="29010" name="Rectangle 19"/>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1" name="Group 20"/>
          <p:cNvGrpSpPr>
            <a:grpSpLocks/>
          </p:cNvGrpSpPr>
          <p:nvPr/>
        </p:nvGrpSpPr>
        <p:grpSpPr bwMode="auto">
          <a:xfrm>
            <a:off x="938213" y="1500188"/>
            <a:ext cx="1571625" cy="428625"/>
            <a:chOff x="458" y="303"/>
            <a:chExt cx="779" cy="270"/>
          </a:xfrm>
        </p:grpSpPr>
        <p:sp>
          <p:nvSpPr>
            <p:cNvPr id="28999" name="AutoShape 21"/>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9000" name="Rectangle 22"/>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9001"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9002"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9003" name="Text Box 25"/>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ÁP-RA-HAM</a:t>
              </a:r>
            </a:p>
          </p:txBody>
        </p:sp>
        <p:sp>
          <p:nvSpPr>
            <p:cNvPr id="29004" name="Rectangle 26"/>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2" name="Group 27"/>
          <p:cNvGrpSpPr>
            <a:grpSpLocks/>
          </p:cNvGrpSpPr>
          <p:nvPr/>
        </p:nvGrpSpPr>
        <p:grpSpPr bwMode="auto">
          <a:xfrm>
            <a:off x="927100" y="2130425"/>
            <a:ext cx="1579563" cy="428625"/>
            <a:chOff x="458" y="303"/>
            <a:chExt cx="779" cy="270"/>
          </a:xfrm>
        </p:grpSpPr>
        <p:sp>
          <p:nvSpPr>
            <p:cNvPr id="28993" name="AutoShape 28"/>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94" name="Rectangle 29"/>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95"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96"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97" name="Text Box 32"/>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GIÔ-SÉP</a:t>
              </a:r>
              <a:endParaRPr lang="en-US" sz="800" b="1">
                <a:latin typeface="Arial" charset="0"/>
              </a:endParaRPr>
            </a:p>
          </p:txBody>
        </p:sp>
        <p:sp>
          <p:nvSpPr>
            <p:cNvPr id="28998" name="Rectangle 33"/>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3" name="Group 34"/>
          <p:cNvGrpSpPr>
            <a:grpSpLocks/>
          </p:cNvGrpSpPr>
          <p:nvPr/>
        </p:nvGrpSpPr>
        <p:grpSpPr bwMode="auto">
          <a:xfrm>
            <a:off x="947738" y="2679700"/>
            <a:ext cx="1570037" cy="428625"/>
            <a:chOff x="458" y="303"/>
            <a:chExt cx="779" cy="270"/>
          </a:xfrm>
        </p:grpSpPr>
        <p:sp>
          <p:nvSpPr>
            <p:cNvPr id="28987" name="AutoShape 35"/>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88" name="Rectangle 36"/>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89"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90"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91" name="Text Box 39"/>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MÔI-SE</a:t>
              </a:r>
              <a:endParaRPr lang="en-US" sz="800" b="1">
                <a:latin typeface="Arial" charset="0"/>
              </a:endParaRPr>
            </a:p>
          </p:txBody>
        </p:sp>
        <p:sp>
          <p:nvSpPr>
            <p:cNvPr id="28992" name="Rectangle 40"/>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4" name="Group 41"/>
          <p:cNvGrpSpPr>
            <a:grpSpLocks/>
          </p:cNvGrpSpPr>
          <p:nvPr/>
        </p:nvGrpSpPr>
        <p:grpSpPr bwMode="auto">
          <a:xfrm>
            <a:off x="947738" y="3781425"/>
            <a:ext cx="1587500" cy="427038"/>
            <a:chOff x="458" y="303"/>
            <a:chExt cx="779" cy="270"/>
          </a:xfrm>
        </p:grpSpPr>
        <p:sp>
          <p:nvSpPr>
            <p:cNvPr id="28981" name="AutoShape 42"/>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82" name="Rectangle 43"/>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83"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84"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85" name="Text Box 46"/>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GIÔ-SUÊ</a:t>
              </a:r>
              <a:endParaRPr lang="en-US" sz="800" b="1">
                <a:latin typeface="Arial" charset="0"/>
              </a:endParaRPr>
            </a:p>
          </p:txBody>
        </p:sp>
        <p:sp>
          <p:nvSpPr>
            <p:cNvPr id="28986" name="Rectangle 47"/>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5" name="Group 48"/>
          <p:cNvGrpSpPr>
            <a:grpSpLocks/>
          </p:cNvGrpSpPr>
          <p:nvPr/>
        </p:nvGrpSpPr>
        <p:grpSpPr bwMode="auto">
          <a:xfrm>
            <a:off x="938213" y="4724400"/>
            <a:ext cx="1592262" cy="427038"/>
            <a:chOff x="458" y="303"/>
            <a:chExt cx="779" cy="270"/>
          </a:xfrm>
        </p:grpSpPr>
        <p:sp>
          <p:nvSpPr>
            <p:cNvPr id="28975" name="AutoShape 49"/>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76" name="Rectangle 50"/>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77"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78"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79" name="Text Box 53"/>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VÔ CHÍNH PHỦ</a:t>
              </a:r>
              <a:endParaRPr lang="en-US" sz="800" b="1">
                <a:latin typeface="Arial" charset="0"/>
              </a:endParaRPr>
            </a:p>
          </p:txBody>
        </p:sp>
        <p:sp>
          <p:nvSpPr>
            <p:cNvPr id="28980" name="Rectangle 54"/>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6" name="Group 55"/>
          <p:cNvGrpSpPr>
            <a:grpSpLocks/>
          </p:cNvGrpSpPr>
          <p:nvPr/>
        </p:nvGrpSpPr>
        <p:grpSpPr bwMode="auto">
          <a:xfrm>
            <a:off x="938213" y="6734175"/>
            <a:ext cx="1592262" cy="428625"/>
            <a:chOff x="458" y="303"/>
            <a:chExt cx="779" cy="270"/>
          </a:xfrm>
        </p:grpSpPr>
        <p:sp>
          <p:nvSpPr>
            <p:cNvPr id="28969" name="AutoShape 56"/>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70" name="Rectangle 57"/>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71"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72"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73" name="Text Box 60"/>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LƯU ĐÀY</a:t>
              </a:r>
              <a:endParaRPr lang="en-US" sz="800" b="1">
                <a:latin typeface="Arial" charset="0"/>
              </a:endParaRPr>
            </a:p>
          </p:txBody>
        </p:sp>
        <p:sp>
          <p:nvSpPr>
            <p:cNvPr id="28974" name="Rectangle 61"/>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7" name="Group 62"/>
          <p:cNvGrpSpPr>
            <a:grpSpLocks/>
          </p:cNvGrpSpPr>
          <p:nvPr/>
        </p:nvGrpSpPr>
        <p:grpSpPr bwMode="auto">
          <a:xfrm>
            <a:off x="938213" y="7597775"/>
            <a:ext cx="1592262" cy="430213"/>
            <a:chOff x="458" y="303"/>
            <a:chExt cx="779" cy="270"/>
          </a:xfrm>
        </p:grpSpPr>
        <p:sp>
          <p:nvSpPr>
            <p:cNvPr id="28963" name="AutoShape 63"/>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64" name="Rectangle 64"/>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65"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66"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67" name="Text Box 67"/>
            <p:cNvSpPr txBox="1">
              <a:spLocks noChangeArrowheads="1"/>
            </p:cNvSpPr>
            <p:nvPr/>
          </p:nvSpPr>
          <p:spPr bwMode="auto">
            <a:xfrm>
              <a:off x="458" y="303"/>
              <a:ext cx="69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YÊN LẶNG</a:t>
              </a:r>
              <a:endParaRPr lang="en-US" sz="800" b="1">
                <a:latin typeface="Arial" charset="0"/>
              </a:endParaRPr>
            </a:p>
          </p:txBody>
        </p:sp>
        <p:sp>
          <p:nvSpPr>
            <p:cNvPr id="28968" name="Rectangle 68"/>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8" name="Group 69"/>
          <p:cNvGrpSpPr>
            <a:grpSpLocks/>
          </p:cNvGrpSpPr>
          <p:nvPr/>
        </p:nvGrpSpPr>
        <p:grpSpPr bwMode="auto">
          <a:xfrm>
            <a:off x="938213" y="8105775"/>
            <a:ext cx="1592262" cy="428625"/>
            <a:chOff x="458" y="303"/>
            <a:chExt cx="779" cy="270"/>
          </a:xfrm>
        </p:grpSpPr>
        <p:sp>
          <p:nvSpPr>
            <p:cNvPr id="28957" name="AutoShape 70"/>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58" name="Rectangle 71"/>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59"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60"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61" name="Text Box 74"/>
            <p:cNvSpPr txBox="1">
              <a:spLocks noChangeArrowheads="1"/>
            </p:cNvSpPr>
            <p:nvPr/>
          </p:nvSpPr>
          <p:spPr bwMode="auto">
            <a:xfrm>
              <a:off x="458" y="303"/>
              <a:ext cx="69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GIÊ-SU</a:t>
              </a:r>
              <a:endParaRPr lang="en-US" sz="800" b="1">
                <a:latin typeface="Arial" charset="0"/>
              </a:endParaRPr>
            </a:p>
          </p:txBody>
        </p:sp>
        <p:sp>
          <p:nvSpPr>
            <p:cNvPr id="28962" name="Rectangle 75"/>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28689" name="Group 76"/>
          <p:cNvGrpSpPr>
            <a:grpSpLocks/>
          </p:cNvGrpSpPr>
          <p:nvPr/>
        </p:nvGrpSpPr>
        <p:grpSpPr bwMode="auto">
          <a:xfrm>
            <a:off x="942975" y="5510213"/>
            <a:ext cx="1592263" cy="428625"/>
            <a:chOff x="458" y="303"/>
            <a:chExt cx="779" cy="270"/>
          </a:xfrm>
        </p:grpSpPr>
        <p:sp>
          <p:nvSpPr>
            <p:cNvPr id="28951" name="AutoShape 77"/>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28952" name="Rectangle 78"/>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28953"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54"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8955" name="Text Box 81"/>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HOÀNG GIA</a:t>
              </a:r>
              <a:endParaRPr lang="en-US" sz="800" b="1">
                <a:latin typeface="Arial" charset="0"/>
              </a:endParaRPr>
            </a:p>
          </p:txBody>
        </p:sp>
        <p:sp>
          <p:nvSpPr>
            <p:cNvPr id="28956" name="Rectangle 82"/>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sp>
        <p:nvSpPr>
          <p:cNvPr id="28690"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r" defTabSz="969963"/>
            <a:endParaRPr lang="en-US" sz="2500">
              <a:latin typeface="Times" charset="0"/>
            </a:endParaRPr>
          </a:p>
        </p:txBody>
      </p:sp>
      <p:sp>
        <p:nvSpPr>
          <p:cNvPr id="28691" name="Rectangle 84"/>
          <p:cNvSpPr>
            <a:spLocks noChangeArrowheads="1"/>
          </p:cNvSpPr>
          <p:nvPr/>
        </p:nvSpPr>
        <p:spPr bwMode="auto">
          <a:xfrm>
            <a:off x="2682875" y="8105775"/>
            <a:ext cx="1508125" cy="314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692" name="Text Box 85"/>
          <p:cNvSpPr txBox="1">
            <a:spLocks noChangeArrowheads="1"/>
          </p:cNvSpPr>
          <p:nvPr/>
        </p:nvSpPr>
        <p:spPr bwMode="auto">
          <a:xfrm>
            <a:off x="669925" y="1108075"/>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a:t>
            </a:r>
          </a:p>
        </p:txBody>
      </p:sp>
      <p:sp>
        <p:nvSpPr>
          <p:cNvPr id="28693" name="Text Box 86"/>
          <p:cNvSpPr txBox="1">
            <a:spLocks noChangeArrowheads="1"/>
          </p:cNvSpPr>
          <p:nvPr/>
        </p:nvSpPr>
        <p:spPr bwMode="auto">
          <a:xfrm>
            <a:off x="665163" y="1539875"/>
            <a:ext cx="6715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2.</a:t>
            </a:r>
          </a:p>
        </p:txBody>
      </p:sp>
      <p:sp>
        <p:nvSpPr>
          <p:cNvPr id="28694" name="Text Box 87"/>
          <p:cNvSpPr txBox="1">
            <a:spLocks noChangeArrowheads="1"/>
          </p:cNvSpPr>
          <p:nvPr/>
        </p:nvSpPr>
        <p:spPr bwMode="auto">
          <a:xfrm>
            <a:off x="669925" y="2173288"/>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3.</a:t>
            </a:r>
          </a:p>
        </p:txBody>
      </p:sp>
      <p:sp>
        <p:nvSpPr>
          <p:cNvPr id="28695" name="Text Box 88"/>
          <p:cNvSpPr txBox="1">
            <a:spLocks noChangeArrowheads="1"/>
          </p:cNvSpPr>
          <p:nvPr/>
        </p:nvSpPr>
        <p:spPr bwMode="auto">
          <a:xfrm>
            <a:off x="676275" y="2719388"/>
            <a:ext cx="669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4.</a:t>
            </a:r>
          </a:p>
        </p:txBody>
      </p:sp>
      <p:sp>
        <p:nvSpPr>
          <p:cNvPr id="28696" name="Text Box 89"/>
          <p:cNvSpPr txBox="1">
            <a:spLocks noChangeArrowheads="1"/>
          </p:cNvSpPr>
          <p:nvPr/>
        </p:nvSpPr>
        <p:spPr bwMode="auto">
          <a:xfrm>
            <a:off x="669925" y="3814763"/>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5.</a:t>
            </a:r>
          </a:p>
        </p:txBody>
      </p:sp>
      <p:sp>
        <p:nvSpPr>
          <p:cNvPr id="28697" name="Text Box 90"/>
          <p:cNvSpPr txBox="1">
            <a:spLocks noChangeArrowheads="1"/>
          </p:cNvSpPr>
          <p:nvPr/>
        </p:nvSpPr>
        <p:spPr bwMode="auto">
          <a:xfrm>
            <a:off x="669925" y="4764088"/>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6.</a:t>
            </a:r>
          </a:p>
        </p:txBody>
      </p:sp>
      <p:sp>
        <p:nvSpPr>
          <p:cNvPr id="28698" name="Text Box 91"/>
          <p:cNvSpPr txBox="1">
            <a:spLocks noChangeArrowheads="1"/>
          </p:cNvSpPr>
          <p:nvPr/>
        </p:nvSpPr>
        <p:spPr bwMode="auto">
          <a:xfrm>
            <a:off x="676275" y="5549900"/>
            <a:ext cx="669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7.</a:t>
            </a:r>
          </a:p>
        </p:txBody>
      </p:sp>
      <p:sp>
        <p:nvSpPr>
          <p:cNvPr id="28699" name="Text Box 92"/>
          <p:cNvSpPr txBox="1">
            <a:spLocks noChangeArrowheads="1"/>
          </p:cNvSpPr>
          <p:nvPr/>
        </p:nvSpPr>
        <p:spPr bwMode="auto">
          <a:xfrm>
            <a:off x="676275" y="6773863"/>
            <a:ext cx="669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8.</a:t>
            </a:r>
          </a:p>
        </p:txBody>
      </p:sp>
      <p:sp>
        <p:nvSpPr>
          <p:cNvPr id="28700" name="Text Box 93"/>
          <p:cNvSpPr txBox="1">
            <a:spLocks noChangeArrowheads="1"/>
          </p:cNvSpPr>
          <p:nvPr/>
        </p:nvSpPr>
        <p:spPr bwMode="auto">
          <a:xfrm>
            <a:off x="669925" y="7639050"/>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9.</a:t>
            </a:r>
          </a:p>
        </p:txBody>
      </p:sp>
      <p:sp>
        <p:nvSpPr>
          <p:cNvPr id="28701" name="Text Box 94"/>
          <p:cNvSpPr txBox="1">
            <a:spLocks noChangeArrowheads="1"/>
          </p:cNvSpPr>
          <p:nvPr/>
        </p:nvSpPr>
        <p:spPr bwMode="auto">
          <a:xfrm>
            <a:off x="617538" y="8150225"/>
            <a:ext cx="6715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10.</a:t>
            </a:r>
          </a:p>
        </p:txBody>
      </p:sp>
      <p:sp>
        <p:nvSpPr>
          <p:cNvPr id="28702" name="Text Box 95"/>
          <p:cNvSpPr txBox="1">
            <a:spLocks noChangeArrowheads="1"/>
          </p:cNvSpPr>
          <p:nvPr/>
        </p:nvSpPr>
        <p:spPr bwMode="auto">
          <a:xfrm>
            <a:off x="352425" y="1035050"/>
            <a:ext cx="373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S</a:t>
            </a:r>
          </a:p>
        </p:txBody>
      </p:sp>
      <p:sp>
        <p:nvSpPr>
          <p:cNvPr id="28703" name="Text Box 96"/>
          <p:cNvSpPr txBox="1">
            <a:spLocks noChangeArrowheads="1"/>
          </p:cNvSpPr>
          <p:nvPr/>
        </p:nvSpPr>
        <p:spPr bwMode="auto">
          <a:xfrm rot="-5388474">
            <a:off x="-736600" y="2544763"/>
            <a:ext cx="25304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4 NHÂN VẬT</a:t>
            </a:r>
          </a:p>
        </p:txBody>
      </p:sp>
      <p:sp>
        <p:nvSpPr>
          <p:cNvPr id="28704" name="Text Box 97"/>
          <p:cNvSpPr txBox="1">
            <a:spLocks noChangeArrowheads="1"/>
          </p:cNvSpPr>
          <p:nvPr/>
        </p:nvSpPr>
        <p:spPr bwMode="auto">
          <a:xfrm rot="-5389253">
            <a:off x="-1015999" y="5473700"/>
            <a:ext cx="3073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3 XÃ HỘI</a:t>
            </a:r>
          </a:p>
        </p:txBody>
      </p:sp>
      <p:sp>
        <p:nvSpPr>
          <p:cNvPr id="28705" name="Text Box 98"/>
          <p:cNvSpPr txBox="1">
            <a:spLocks noChangeArrowheads="1"/>
          </p:cNvSpPr>
          <p:nvPr/>
        </p:nvSpPr>
        <p:spPr bwMode="auto">
          <a:xfrm>
            <a:off x="373063" y="7527925"/>
            <a:ext cx="3730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Y</a:t>
            </a:r>
          </a:p>
        </p:txBody>
      </p:sp>
      <p:sp>
        <p:nvSpPr>
          <p:cNvPr id="28706" name="Text Box 99"/>
          <p:cNvSpPr txBox="1">
            <a:spLocks noChangeArrowheads="1"/>
          </p:cNvSpPr>
          <p:nvPr/>
        </p:nvSpPr>
        <p:spPr bwMode="auto">
          <a:xfrm>
            <a:off x="390525" y="8035925"/>
            <a:ext cx="373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G</a:t>
            </a:r>
          </a:p>
        </p:txBody>
      </p:sp>
      <p:grpSp>
        <p:nvGrpSpPr>
          <p:cNvPr id="28707" name="Group 100"/>
          <p:cNvGrpSpPr>
            <a:grpSpLocks/>
          </p:cNvGrpSpPr>
          <p:nvPr/>
        </p:nvGrpSpPr>
        <p:grpSpPr bwMode="auto">
          <a:xfrm>
            <a:off x="258763" y="407988"/>
            <a:ext cx="1008062" cy="357187"/>
            <a:chOff x="148" y="271"/>
            <a:chExt cx="577" cy="218"/>
          </a:xfrm>
        </p:grpSpPr>
        <p:sp>
          <p:nvSpPr>
            <p:cNvPr id="28949" name="Text Box 101"/>
            <p:cNvSpPr txBox="1">
              <a:spLocks noChangeArrowheads="1"/>
            </p:cNvSpPr>
            <p:nvPr/>
          </p:nvSpPr>
          <p:spPr bwMode="auto">
            <a:xfrm>
              <a:off x="148" y="271"/>
              <a:ext cx="57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latin typeface="Arial" charset="0"/>
                </a:rPr>
                <a:t>S 7 Y G</a:t>
              </a:r>
            </a:p>
          </p:txBody>
        </p:sp>
        <p:sp>
          <p:nvSpPr>
            <p:cNvPr id="28950"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US"/>
            </a:p>
          </p:txBody>
        </p:sp>
      </p:grpSp>
      <p:sp>
        <p:nvSpPr>
          <p:cNvPr id="28708"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endParaRPr lang="en-US"/>
          </a:p>
        </p:txBody>
      </p:sp>
      <p:sp>
        <p:nvSpPr>
          <p:cNvPr id="28709"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710"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28711"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2"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8713"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714"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8715" name="Rectangle 110"/>
          <p:cNvSpPr>
            <a:spLocks noChangeArrowheads="1"/>
          </p:cNvSpPr>
          <p:nvPr/>
        </p:nvSpPr>
        <p:spPr bwMode="auto">
          <a:xfrm>
            <a:off x="4521200"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a:endParaRPr lang="en-US" sz="2500">
              <a:latin typeface="Times" charset="0"/>
            </a:endParaRPr>
          </a:p>
        </p:txBody>
      </p:sp>
      <p:sp>
        <p:nvSpPr>
          <p:cNvPr id="28716"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7"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8" name="Text Box 113"/>
          <p:cNvSpPr txBox="1">
            <a:spLocks noChangeArrowheads="1"/>
          </p:cNvSpPr>
          <p:nvPr/>
        </p:nvSpPr>
        <p:spPr bwMode="auto">
          <a:xfrm rot="-5388474">
            <a:off x="945357" y="5428456"/>
            <a:ext cx="3632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 LỊC SỬ (12)</a:t>
            </a:r>
          </a:p>
        </p:txBody>
      </p:sp>
      <p:sp>
        <p:nvSpPr>
          <p:cNvPr id="28719"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0"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1" name="Text Box 116"/>
          <p:cNvSpPr txBox="1">
            <a:spLocks noChangeArrowheads="1"/>
          </p:cNvSpPr>
          <p:nvPr/>
        </p:nvSpPr>
        <p:spPr bwMode="auto">
          <a:xfrm rot="-5388474">
            <a:off x="4437062" y="2341563"/>
            <a:ext cx="23733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THI CA (5)</a:t>
            </a:r>
          </a:p>
        </p:txBody>
      </p:sp>
      <p:sp>
        <p:nvSpPr>
          <p:cNvPr id="28722"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3" name="Line 118"/>
          <p:cNvSpPr>
            <a:spLocks noChangeShapeType="1"/>
          </p:cNvSpPr>
          <p:nvPr/>
        </p:nvSpPr>
        <p:spPr bwMode="auto">
          <a:xfrm>
            <a:off x="5478463" y="4254500"/>
            <a:ext cx="0" cy="4330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4"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5"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6"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7"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8"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9"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0"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1"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2"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3"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4"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5"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6"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7"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8"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39"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0"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1"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2"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3"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4"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5"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6"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7"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8"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49"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0"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1"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2"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3"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4"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5"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6"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7"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8"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59"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60" name="AutoShape 155" descr="70%"/>
          <p:cNvSpPr>
            <a:spLocks noChangeArrowheads="1"/>
          </p:cNvSpPr>
          <p:nvPr/>
        </p:nvSpPr>
        <p:spPr bwMode="auto">
          <a:xfrm>
            <a:off x="2532063" y="1555750"/>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endParaRPr lang="en-US"/>
          </a:p>
        </p:txBody>
      </p:sp>
      <p:sp>
        <p:nvSpPr>
          <p:cNvPr id="28761"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endParaRPr lang="en-US"/>
          </a:p>
        </p:txBody>
      </p:sp>
      <p:sp>
        <p:nvSpPr>
          <p:cNvPr id="28762" name="Text Box 157"/>
          <p:cNvSpPr txBox="1">
            <a:spLocks noChangeArrowheads="1"/>
          </p:cNvSpPr>
          <p:nvPr/>
        </p:nvSpPr>
        <p:spPr bwMode="auto">
          <a:xfrm>
            <a:off x="1069975" y="1212850"/>
            <a:ext cx="11874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trước 2000 B.C.</a:t>
            </a:r>
          </a:p>
        </p:txBody>
      </p:sp>
      <p:sp>
        <p:nvSpPr>
          <p:cNvPr id="28763" name="Text Box 158"/>
          <p:cNvSpPr txBox="1">
            <a:spLocks noChangeArrowheads="1"/>
          </p:cNvSpPr>
          <p:nvPr/>
        </p:nvSpPr>
        <p:spPr bwMode="auto">
          <a:xfrm>
            <a:off x="1076325" y="1639888"/>
            <a:ext cx="10477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2000 B.C.</a:t>
            </a:r>
          </a:p>
        </p:txBody>
      </p:sp>
      <p:sp>
        <p:nvSpPr>
          <p:cNvPr id="28764" name="Text Box 159"/>
          <p:cNvSpPr txBox="1">
            <a:spLocks noChangeArrowheads="1"/>
          </p:cNvSpPr>
          <p:nvPr/>
        </p:nvSpPr>
        <p:spPr bwMode="auto">
          <a:xfrm>
            <a:off x="1069975" y="227012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2000 B.C.</a:t>
            </a:r>
          </a:p>
        </p:txBody>
      </p:sp>
      <p:sp>
        <p:nvSpPr>
          <p:cNvPr id="28765" name="Text Box 160"/>
          <p:cNvSpPr txBox="1">
            <a:spLocks noChangeArrowheads="1"/>
          </p:cNvSpPr>
          <p:nvPr/>
        </p:nvSpPr>
        <p:spPr bwMode="auto">
          <a:xfrm>
            <a:off x="1079500" y="282257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1500 B.C.</a:t>
            </a:r>
          </a:p>
        </p:txBody>
      </p:sp>
      <p:sp>
        <p:nvSpPr>
          <p:cNvPr id="28766" name="Text Box 161"/>
          <p:cNvSpPr txBox="1">
            <a:spLocks noChangeArrowheads="1"/>
          </p:cNvSpPr>
          <p:nvPr/>
        </p:nvSpPr>
        <p:spPr bwMode="auto">
          <a:xfrm>
            <a:off x="1074738" y="3919538"/>
            <a:ext cx="1047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1500 B.C.</a:t>
            </a:r>
          </a:p>
        </p:txBody>
      </p:sp>
      <p:sp>
        <p:nvSpPr>
          <p:cNvPr id="28767" name="Text Box 162"/>
          <p:cNvSpPr txBox="1">
            <a:spLocks noChangeArrowheads="1"/>
          </p:cNvSpPr>
          <p:nvPr/>
        </p:nvSpPr>
        <p:spPr bwMode="auto">
          <a:xfrm>
            <a:off x="1079500" y="486092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1000 B.C.</a:t>
            </a:r>
          </a:p>
        </p:txBody>
      </p:sp>
      <p:sp>
        <p:nvSpPr>
          <p:cNvPr id="28768" name="Text Box 163"/>
          <p:cNvSpPr txBox="1">
            <a:spLocks noChangeArrowheads="1"/>
          </p:cNvSpPr>
          <p:nvPr/>
        </p:nvSpPr>
        <p:spPr bwMode="auto">
          <a:xfrm>
            <a:off x="1084263" y="565467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1000 B.C.</a:t>
            </a:r>
          </a:p>
        </p:txBody>
      </p:sp>
      <p:sp>
        <p:nvSpPr>
          <p:cNvPr id="28769" name="Text Box 164"/>
          <p:cNvSpPr txBox="1">
            <a:spLocks noChangeArrowheads="1"/>
          </p:cNvSpPr>
          <p:nvPr/>
        </p:nvSpPr>
        <p:spPr bwMode="auto">
          <a:xfrm>
            <a:off x="1074738" y="688022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500 B.C.</a:t>
            </a:r>
          </a:p>
        </p:txBody>
      </p:sp>
      <p:sp>
        <p:nvSpPr>
          <p:cNvPr id="28770" name="Text Box 165"/>
          <p:cNvSpPr txBox="1">
            <a:spLocks noChangeArrowheads="1"/>
          </p:cNvSpPr>
          <p:nvPr/>
        </p:nvSpPr>
        <p:spPr bwMode="auto">
          <a:xfrm>
            <a:off x="1074738" y="7740650"/>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500 B.C.</a:t>
            </a:r>
          </a:p>
        </p:txBody>
      </p:sp>
      <p:sp>
        <p:nvSpPr>
          <p:cNvPr id="28771" name="Text Box 166"/>
          <p:cNvSpPr txBox="1">
            <a:spLocks noChangeArrowheads="1"/>
          </p:cNvSpPr>
          <p:nvPr/>
        </p:nvSpPr>
        <p:spPr bwMode="auto">
          <a:xfrm>
            <a:off x="1074738" y="830262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Thế kỷ thứ nhất</a:t>
            </a:r>
          </a:p>
        </p:txBody>
      </p:sp>
      <p:sp>
        <p:nvSpPr>
          <p:cNvPr id="28772" name="Text Box 167"/>
          <p:cNvSpPr txBox="1">
            <a:spLocks noChangeArrowheads="1"/>
          </p:cNvSpPr>
          <p:nvPr/>
        </p:nvSpPr>
        <p:spPr bwMode="auto">
          <a:xfrm>
            <a:off x="1966913" y="1217613"/>
            <a:ext cx="5445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Gia đình   Tội lỗi                                      Lụt       Tháp</a:t>
            </a:r>
          </a:p>
        </p:txBody>
      </p:sp>
      <p:sp>
        <p:nvSpPr>
          <p:cNvPr id="28773" name="Text Box 168"/>
          <p:cNvSpPr txBox="1">
            <a:spLocks noChangeArrowheads="1"/>
          </p:cNvSpPr>
          <p:nvPr/>
        </p:nvSpPr>
        <p:spPr bwMode="auto">
          <a:xfrm>
            <a:off x="1966913" y="1647825"/>
            <a:ext cx="5445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Đ-D-P                                           I-sắc                                       Gia-cốp    12 Con</a:t>
            </a:r>
          </a:p>
        </p:txBody>
      </p:sp>
      <p:sp>
        <p:nvSpPr>
          <p:cNvPr id="28774" name="Text Box 169"/>
          <p:cNvSpPr txBox="1">
            <a:spLocks noChangeArrowheads="1"/>
          </p:cNvSpPr>
          <p:nvPr/>
        </p:nvSpPr>
        <p:spPr bwMode="auto">
          <a:xfrm>
            <a:off x="1884363" y="2824163"/>
            <a:ext cx="6397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Si-nai                                           M-C-C                                       Kadesh                              40 Năm            5 Bài giảng</a:t>
            </a:r>
          </a:p>
        </p:txBody>
      </p:sp>
      <p:sp>
        <p:nvSpPr>
          <p:cNvPr id="28775" name="Text Box 170"/>
          <p:cNvSpPr txBox="1">
            <a:spLocks noChangeArrowheads="1"/>
          </p:cNvSpPr>
          <p:nvPr/>
        </p:nvSpPr>
        <p:spPr bwMode="auto">
          <a:xfrm>
            <a:off x="1971675" y="2271713"/>
            <a:ext cx="5445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Nô lệ       430</a:t>
            </a:r>
          </a:p>
        </p:txBody>
      </p:sp>
      <p:sp>
        <p:nvSpPr>
          <p:cNvPr id="28776" name="Text Box 171"/>
          <p:cNvSpPr txBox="1">
            <a:spLocks noChangeArrowheads="1"/>
          </p:cNvSpPr>
          <p:nvPr/>
        </p:nvSpPr>
        <p:spPr bwMode="auto">
          <a:xfrm>
            <a:off x="1792288" y="3924300"/>
            <a:ext cx="7397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Giê-ri-cô/Ai                                           Đất bị chia</a:t>
            </a:r>
          </a:p>
        </p:txBody>
      </p:sp>
      <p:sp>
        <p:nvSpPr>
          <p:cNvPr id="28777" name="Text Box 172"/>
          <p:cNvSpPr txBox="1">
            <a:spLocks noChangeArrowheads="1"/>
          </p:cNvSpPr>
          <p:nvPr/>
        </p:nvSpPr>
        <p:spPr bwMode="auto">
          <a:xfrm>
            <a:off x="1792288" y="4870450"/>
            <a:ext cx="7397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Thẩm Phán       350 Năm</a:t>
            </a:r>
          </a:p>
        </p:txBody>
      </p:sp>
      <p:grpSp>
        <p:nvGrpSpPr>
          <p:cNvPr id="28778" name="Group 173"/>
          <p:cNvGrpSpPr>
            <a:grpSpLocks/>
          </p:cNvGrpSpPr>
          <p:nvPr/>
        </p:nvGrpSpPr>
        <p:grpSpPr bwMode="auto">
          <a:xfrm>
            <a:off x="1714500" y="5637213"/>
            <a:ext cx="874713" cy="722312"/>
            <a:chOff x="976" y="3542"/>
            <a:chExt cx="453" cy="441"/>
          </a:xfrm>
        </p:grpSpPr>
        <p:sp>
          <p:nvSpPr>
            <p:cNvPr id="28946" name="Text Box 174"/>
            <p:cNvSpPr txBox="1">
              <a:spLocks noChangeArrowheads="1"/>
            </p:cNvSpPr>
            <p:nvPr/>
          </p:nvSpPr>
          <p:spPr bwMode="auto">
            <a:xfrm>
              <a:off x="1089" y="3542"/>
              <a:ext cx="229"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S-D-S </a:t>
              </a:r>
              <a:r>
                <a:rPr lang="en-US" b="1" u="sng">
                  <a:latin typeface="Arial" charset="0"/>
                </a:rPr>
                <a:t>SPLIT</a:t>
              </a:r>
              <a:endParaRPr lang="en-US" b="1">
                <a:latin typeface="Arial" charset="0"/>
              </a:endParaRPr>
            </a:p>
          </p:txBody>
        </p:sp>
        <p:sp>
          <p:nvSpPr>
            <p:cNvPr id="28947" name="Text Box 175"/>
            <p:cNvSpPr txBox="1">
              <a:spLocks noChangeArrowheads="1"/>
            </p:cNvSpPr>
            <p:nvPr/>
          </p:nvSpPr>
          <p:spPr bwMode="auto">
            <a:xfrm>
              <a:off x="976" y="3634"/>
              <a:ext cx="27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B:Bắc                                              10 Chi tộc                 Israel    20-J                      200                         A-sy-ri                                        </a:t>
              </a:r>
            </a:p>
          </p:txBody>
        </p:sp>
        <p:sp>
          <p:nvSpPr>
            <p:cNvPr id="28948" name="Text Box 176"/>
            <p:cNvSpPr txBox="1">
              <a:spLocks noChangeArrowheads="1"/>
            </p:cNvSpPr>
            <p:nvPr/>
          </p:nvSpPr>
          <p:spPr bwMode="auto">
            <a:xfrm>
              <a:off x="1160" y="3633"/>
              <a:ext cx="26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charset="0"/>
                </a:rPr>
                <a:t>N:Nam                                              2 Chi tộc Judah  20-R                      350                         Ba-by-lon                                        </a:t>
              </a:r>
            </a:p>
          </p:txBody>
        </p:sp>
      </p:grpSp>
      <p:sp>
        <p:nvSpPr>
          <p:cNvPr id="28779" name="Text Box 177"/>
          <p:cNvSpPr txBox="1">
            <a:spLocks noChangeArrowheads="1"/>
          </p:cNvSpPr>
          <p:nvPr/>
        </p:nvSpPr>
        <p:spPr bwMode="auto">
          <a:xfrm>
            <a:off x="1793875" y="6872288"/>
            <a:ext cx="7397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70 Năm                  2 Chi tộc            100 Năm                           50,000 Người     Z-E-N                                       </a:t>
            </a:r>
          </a:p>
        </p:txBody>
      </p:sp>
      <p:sp>
        <p:nvSpPr>
          <p:cNvPr id="28780" name="Text Box 178"/>
          <p:cNvSpPr txBox="1">
            <a:spLocks noChangeArrowheads="1"/>
          </p:cNvSpPr>
          <p:nvPr/>
        </p:nvSpPr>
        <p:spPr bwMode="auto">
          <a:xfrm>
            <a:off x="1801813" y="7732713"/>
            <a:ext cx="7413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Alex Hy Lạp                                        Hệ thống La Mã</a:t>
            </a:r>
          </a:p>
        </p:txBody>
      </p:sp>
      <p:sp>
        <p:nvSpPr>
          <p:cNvPr id="28781" name="Text Box 179"/>
          <p:cNvSpPr txBox="1">
            <a:spLocks noChangeArrowheads="1"/>
          </p:cNvSpPr>
          <p:nvPr/>
        </p:nvSpPr>
        <p:spPr bwMode="auto">
          <a:xfrm>
            <a:off x="1797050" y="8240713"/>
            <a:ext cx="7397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Cuộc sống      Thập tự                 Hội thánh</a:t>
            </a:r>
          </a:p>
        </p:txBody>
      </p:sp>
      <p:sp>
        <p:nvSpPr>
          <p:cNvPr id="28782" name="Text Box 180"/>
          <p:cNvSpPr txBox="1">
            <a:spLocks noChangeArrowheads="1"/>
          </p:cNvSpPr>
          <p:nvPr/>
        </p:nvSpPr>
        <p:spPr bwMode="auto">
          <a:xfrm>
            <a:off x="4953000" y="1411288"/>
            <a:ext cx="596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600" b="1">
                <a:latin typeface="Times" charset="0"/>
              </a:rPr>
              <a:t>Vào khoảng:</a:t>
            </a:r>
            <a:endParaRPr lang="en-US" sz="600">
              <a:latin typeface="Times" charset="0"/>
            </a:endParaRPr>
          </a:p>
        </p:txBody>
      </p:sp>
      <p:sp>
        <p:nvSpPr>
          <p:cNvPr id="28783"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84" name="Text Box 182"/>
          <p:cNvSpPr txBox="1">
            <a:spLocks noChangeArrowheads="1"/>
          </p:cNvSpPr>
          <p:nvPr/>
        </p:nvSpPr>
        <p:spPr bwMode="auto">
          <a:xfrm>
            <a:off x="4473575" y="1814513"/>
            <a:ext cx="103981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600" b="1">
                <a:latin typeface="Arial" charset="0"/>
              </a:rPr>
              <a:t>TẤT CẢ CÁC  </a:t>
            </a:r>
            <a:r>
              <a:rPr lang="ja-JP" altLang="en-US" sz="600" b="1">
                <a:latin typeface="Arial" charset="0"/>
              </a:rPr>
              <a:t>“</a:t>
            </a:r>
            <a:r>
              <a:rPr lang="en-US" altLang="ja-JP" sz="600" b="1">
                <a:latin typeface="Arial" charset="0"/>
              </a:rPr>
              <a:t>THI CA</a:t>
            </a:r>
            <a:r>
              <a:rPr lang="ja-JP" altLang="en-US" sz="600" b="1">
                <a:latin typeface="Arial" charset="0"/>
              </a:rPr>
              <a:t>”</a:t>
            </a:r>
            <a:r>
              <a:rPr lang="en-US" altLang="ja-JP" sz="600" b="1">
                <a:latin typeface="Arial" charset="0"/>
              </a:rPr>
              <a:t> KHÁC ĐỀU TỪ GIAI ĐOẠN </a:t>
            </a:r>
            <a:r>
              <a:rPr lang="ja-JP" altLang="en-US" sz="600" b="1">
                <a:latin typeface="Arial" charset="0"/>
              </a:rPr>
              <a:t>“</a:t>
            </a:r>
            <a:r>
              <a:rPr lang="en-US" altLang="ja-JP" sz="600" b="1">
                <a:latin typeface="Arial" charset="0"/>
              </a:rPr>
              <a:t>HOÀNG GIA</a:t>
            </a:r>
            <a:r>
              <a:rPr lang="ja-JP" altLang="en-US" sz="600" b="1">
                <a:latin typeface="Arial" charset="0"/>
              </a:rPr>
              <a:t>”</a:t>
            </a:r>
            <a:endParaRPr lang="en-US" sz="600" b="1">
              <a:latin typeface="Arial" charset="0"/>
            </a:endParaRPr>
          </a:p>
        </p:txBody>
      </p:sp>
      <p:sp>
        <p:nvSpPr>
          <p:cNvPr id="28785"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86" name="Text Box 189"/>
          <p:cNvSpPr txBox="1">
            <a:spLocks noChangeArrowheads="1"/>
          </p:cNvSpPr>
          <p:nvPr/>
        </p:nvSpPr>
        <p:spPr bwMode="auto">
          <a:xfrm>
            <a:off x="4498975" y="5019675"/>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87" name="Text Box 190"/>
          <p:cNvSpPr txBox="1">
            <a:spLocks noChangeArrowheads="1"/>
          </p:cNvSpPr>
          <p:nvPr/>
        </p:nvSpPr>
        <p:spPr bwMode="auto">
          <a:xfrm>
            <a:off x="4392613" y="6145213"/>
            <a:ext cx="600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88" name="Text Box 191"/>
          <p:cNvSpPr txBox="1">
            <a:spLocks noChangeArrowheads="1"/>
          </p:cNvSpPr>
          <p:nvPr/>
        </p:nvSpPr>
        <p:spPr bwMode="auto">
          <a:xfrm>
            <a:off x="4484688" y="7162800"/>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89" name="Text Box 192"/>
          <p:cNvSpPr txBox="1">
            <a:spLocks noChangeArrowheads="1"/>
          </p:cNvSpPr>
          <p:nvPr/>
        </p:nvSpPr>
        <p:spPr bwMode="auto">
          <a:xfrm>
            <a:off x="4484688" y="7385050"/>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790"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91"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92"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8793" name="Group 196"/>
          <p:cNvGrpSpPr>
            <a:grpSpLocks/>
          </p:cNvGrpSpPr>
          <p:nvPr/>
        </p:nvGrpSpPr>
        <p:grpSpPr bwMode="auto">
          <a:xfrm>
            <a:off x="3724275" y="3265488"/>
            <a:ext cx="477838" cy="352425"/>
            <a:chOff x="3710" y="2489"/>
            <a:chExt cx="273" cy="215"/>
          </a:xfrm>
        </p:grpSpPr>
        <p:grpSp>
          <p:nvGrpSpPr>
            <p:cNvPr id="28942" name="Group 197"/>
            <p:cNvGrpSpPr>
              <a:grpSpLocks/>
            </p:cNvGrpSpPr>
            <p:nvPr/>
          </p:nvGrpSpPr>
          <p:grpSpPr bwMode="auto">
            <a:xfrm>
              <a:off x="3710" y="2489"/>
              <a:ext cx="273" cy="215"/>
              <a:chOff x="3710" y="2489"/>
              <a:chExt cx="273" cy="215"/>
            </a:xfrm>
          </p:grpSpPr>
          <p:pic>
            <p:nvPicPr>
              <p:cNvPr id="28944" name="Picture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8945" name="Rectangle 19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28943" name="Text Box 20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charset="0"/>
                </a:rPr>
                <a:t>LC</a:t>
              </a:r>
              <a:endParaRPr lang="en-US" sz="1000" b="1">
                <a:latin typeface="Arial" charset="0"/>
              </a:endParaRPr>
            </a:p>
          </p:txBody>
        </p:sp>
      </p:grpSp>
      <p:grpSp>
        <p:nvGrpSpPr>
          <p:cNvPr id="28794" name="Group 201"/>
          <p:cNvGrpSpPr>
            <a:grpSpLocks/>
          </p:cNvGrpSpPr>
          <p:nvPr/>
        </p:nvGrpSpPr>
        <p:grpSpPr bwMode="auto">
          <a:xfrm>
            <a:off x="3754438" y="1249363"/>
            <a:ext cx="476250" cy="352425"/>
            <a:chOff x="3710" y="2489"/>
            <a:chExt cx="273" cy="215"/>
          </a:xfrm>
        </p:grpSpPr>
        <p:grpSp>
          <p:nvGrpSpPr>
            <p:cNvPr id="28938" name="Group 202"/>
            <p:cNvGrpSpPr>
              <a:grpSpLocks/>
            </p:cNvGrpSpPr>
            <p:nvPr/>
          </p:nvGrpSpPr>
          <p:grpSpPr bwMode="auto">
            <a:xfrm>
              <a:off x="3710" y="2489"/>
              <a:ext cx="273" cy="215"/>
              <a:chOff x="3710" y="2489"/>
              <a:chExt cx="273" cy="215"/>
            </a:xfrm>
          </p:grpSpPr>
          <p:pic>
            <p:nvPicPr>
              <p:cNvPr id="28940" name="Picture 2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8941" name="Rectangle 20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28939" name="Text Box 20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charset="0"/>
                </a:rPr>
                <a:t>AC</a:t>
              </a:r>
              <a:endParaRPr lang="en-US" sz="1000" b="1">
                <a:latin typeface="Arial" charset="0"/>
              </a:endParaRPr>
            </a:p>
          </p:txBody>
        </p:sp>
      </p:grpSp>
      <p:grpSp>
        <p:nvGrpSpPr>
          <p:cNvPr id="28795" name="Group 206"/>
          <p:cNvGrpSpPr>
            <a:grpSpLocks/>
          </p:cNvGrpSpPr>
          <p:nvPr/>
        </p:nvGrpSpPr>
        <p:grpSpPr bwMode="auto">
          <a:xfrm>
            <a:off x="3754438" y="5534025"/>
            <a:ext cx="476250" cy="352425"/>
            <a:chOff x="3710" y="2489"/>
            <a:chExt cx="273" cy="215"/>
          </a:xfrm>
        </p:grpSpPr>
        <p:grpSp>
          <p:nvGrpSpPr>
            <p:cNvPr id="28934" name="Group 207"/>
            <p:cNvGrpSpPr>
              <a:grpSpLocks/>
            </p:cNvGrpSpPr>
            <p:nvPr/>
          </p:nvGrpSpPr>
          <p:grpSpPr bwMode="auto">
            <a:xfrm>
              <a:off x="3710" y="2489"/>
              <a:ext cx="273" cy="215"/>
              <a:chOff x="3710" y="2489"/>
              <a:chExt cx="273" cy="215"/>
            </a:xfrm>
          </p:grpSpPr>
          <p:pic>
            <p:nvPicPr>
              <p:cNvPr id="28936" name="Picture 2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8937" name="Rectangle 20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28935" name="Text Box 21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charset="0"/>
                </a:rPr>
                <a:t>DC</a:t>
              </a:r>
              <a:endParaRPr lang="en-US" sz="1000" b="1">
                <a:latin typeface="Arial" charset="0"/>
              </a:endParaRPr>
            </a:p>
          </p:txBody>
        </p:sp>
      </p:grpSp>
      <p:grpSp>
        <p:nvGrpSpPr>
          <p:cNvPr id="28796" name="Group 211"/>
          <p:cNvGrpSpPr>
            <a:grpSpLocks/>
          </p:cNvGrpSpPr>
          <p:nvPr/>
        </p:nvGrpSpPr>
        <p:grpSpPr bwMode="auto">
          <a:xfrm>
            <a:off x="5086350" y="6024563"/>
            <a:ext cx="477838" cy="352425"/>
            <a:chOff x="3710" y="2489"/>
            <a:chExt cx="273" cy="215"/>
          </a:xfrm>
        </p:grpSpPr>
        <p:grpSp>
          <p:nvGrpSpPr>
            <p:cNvPr id="28930" name="Group 212"/>
            <p:cNvGrpSpPr>
              <a:grpSpLocks/>
            </p:cNvGrpSpPr>
            <p:nvPr/>
          </p:nvGrpSpPr>
          <p:grpSpPr bwMode="auto">
            <a:xfrm>
              <a:off x="3710" y="2489"/>
              <a:ext cx="273" cy="215"/>
              <a:chOff x="3710" y="2489"/>
              <a:chExt cx="273" cy="215"/>
            </a:xfrm>
          </p:grpSpPr>
          <p:pic>
            <p:nvPicPr>
              <p:cNvPr id="28932" name="Picture 2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8933" name="Rectangle 21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28931" name="Text Box 21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E32434"/>
                  </a:solidFill>
                  <a:latin typeface="Arial" charset="0"/>
                </a:rPr>
                <a:t>NC</a:t>
              </a:r>
              <a:endParaRPr lang="en-US" sz="1000" b="1">
                <a:latin typeface="Arial" charset="0"/>
              </a:endParaRPr>
            </a:p>
          </p:txBody>
        </p:sp>
      </p:grpSp>
      <p:sp>
        <p:nvSpPr>
          <p:cNvPr id="28797" name="Text Box 216"/>
          <p:cNvSpPr txBox="1">
            <a:spLocks noChangeArrowheads="1"/>
          </p:cNvSpPr>
          <p:nvPr/>
        </p:nvSpPr>
        <p:spPr bwMode="auto">
          <a:xfrm>
            <a:off x="4294188" y="2174875"/>
            <a:ext cx="669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798" name="Text Box 217"/>
          <p:cNvSpPr txBox="1">
            <a:spLocks noChangeArrowheads="1"/>
          </p:cNvSpPr>
          <p:nvPr/>
        </p:nvSpPr>
        <p:spPr bwMode="auto">
          <a:xfrm>
            <a:off x="4287838" y="2595563"/>
            <a:ext cx="6699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799" name="Text Box 218"/>
          <p:cNvSpPr txBox="1">
            <a:spLocks noChangeArrowheads="1"/>
          </p:cNvSpPr>
          <p:nvPr/>
        </p:nvSpPr>
        <p:spPr bwMode="auto">
          <a:xfrm>
            <a:off x="4287838" y="2981325"/>
            <a:ext cx="669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800" name="Text Box 219"/>
          <p:cNvSpPr txBox="1">
            <a:spLocks noChangeArrowheads="1"/>
          </p:cNvSpPr>
          <p:nvPr/>
        </p:nvSpPr>
        <p:spPr bwMode="auto">
          <a:xfrm>
            <a:off x="4294188" y="3387725"/>
            <a:ext cx="669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28801" name="Text Box 220"/>
          <p:cNvSpPr txBox="1">
            <a:spLocks noChangeArrowheads="1"/>
          </p:cNvSpPr>
          <p:nvPr/>
        </p:nvSpPr>
        <p:spPr bwMode="auto">
          <a:xfrm>
            <a:off x="4329113" y="1604963"/>
            <a:ext cx="6699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2.</a:t>
            </a:r>
          </a:p>
        </p:txBody>
      </p:sp>
      <p:sp>
        <p:nvSpPr>
          <p:cNvPr id="28802" name="Text Box 222"/>
          <p:cNvSpPr txBox="1">
            <a:spLocks noChangeArrowheads="1"/>
          </p:cNvSpPr>
          <p:nvPr/>
        </p:nvSpPr>
        <p:spPr bwMode="auto">
          <a:xfrm>
            <a:off x="2636838" y="8067675"/>
            <a:ext cx="16033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TÂN ƯỚC                 </a:t>
            </a:r>
            <a:r>
              <a:rPr lang="en-US" sz="400" b="1">
                <a:latin typeface="Arial" charset="0"/>
              </a:rPr>
              <a:t>PHÚC ÂM…CÔNG VỤ…THỨC SỨ ĐỒ…KHẢI HUYỀN</a:t>
            </a:r>
          </a:p>
        </p:txBody>
      </p:sp>
      <p:sp>
        <p:nvSpPr>
          <p:cNvPr id="28803" name="Text Box 223"/>
          <p:cNvSpPr txBox="1">
            <a:spLocks noChangeArrowheads="1"/>
          </p:cNvSpPr>
          <p:nvPr/>
        </p:nvSpPr>
        <p:spPr bwMode="auto">
          <a:xfrm>
            <a:off x="2595563" y="7688263"/>
            <a:ext cx="16017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©2006 John Fryman</a:t>
            </a:r>
            <a:endParaRPr lang="en-US" sz="400" b="1">
              <a:latin typeface="Arial" charset="0"/>
            </a:endParaRPr>
          </a:p>
        </p:txBody>
      </p:sp>
      <p:sp>
        <p:nvSpPr>
          <p:cNvPr id="28804" name="Text Box 224"/>
          <p:cNvSpPr txBox="1">
            <a:spLocks noChangeArrowheads="1"/>
          </p:cNvSpPr>
          <p:nvPr/>
        </p:nvSpPr>
        <p:spPr bwMode="auto">
          <a:xfrm>
            <a:off x="2822575" y="5392738"/>
            <a:ext cx="4953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28805" name="Text Box 225"/>
          <p:cNvSpPr txBox="1">
            <a:spLocks noChangeArrowheads="1"/>
          </p:cNvSpPr>
          <p:nvPr/>
        </p:nvSpPr>
        <p:spPr bwMode="auto">
          <a:xfrm>
            <a:off x="2822575" y="5675313"/>
            <a:ext cx="4953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(D)</a:t>
            </a:r>
          </a:p>
        </p:txBody>
      </p:sp>
      <p:sp>
        <p:nvSpPr>
          <p:cNvPr id="28806" name="Text Box 226"/>
          <p:cNvSpPr txBox="1">
            <a:spLocks noChangeArrowheads="1"/>
          </p:cNvSpPr>
          <p:nvPr/>
        </p:nvSpPr>
        <p:spPr bwMode="auto">
          <a:xfrm>
            <a:off x="2814638" y="5864225"/>
            <a:ext cx="49688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28807" name="Text Box 227"/>
          <p:cNvSpPr txBox="1">
            <a:spLocks noChangeArrowheads="1"/>
          </p:cNvSpPr>
          <p:nvPr/>
        </p:nvSpPr>
        <p:spPr bwMode="auto">
          <a:xfrm>
            <a:off x="2814638" y="6134100"/>
            <a:ext cx="49688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(CW)</a:t>
            </a:r>
          </a:p>
        </p:txBody>
      </p:sp>
      <p:sp>
        <p:nvSpPr>
          <p:cNvPr id="28808" name="Text Box 228"/>
          <p:cNvSpPr txBox="1">
            <a:spLocks noChangeArrowheads="1"/>
          </p:cNvSpPr>
          <p:nvPr/>
        </p:nvSpPr>
        <p:spPr bwMode="auto">
          <a:xfrm>
            <a:off x="3765550" y="5721350"/>
            <a:ext cx="5794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900" b="1">
                <a:latin typeface="Arial" charset="0"/>
              </a:rPr>
              <a:t>}</a:t>
            </a:r>
          </a:p>
        </p:txBody>
      </p:sp>
      <p:sp>
        <p:nvSpPr>
          <p:cNvPr id="28809" name="Text Box 229"/>
          <p:cNvSpPr txBox="1">
            <a:spLocks noChangeArrowheads="1"/>
          </p:cNvSpPr>
          <p:nvPr/>
        </p:nvSpPr>
        <p:spPr bwMode="auto">
          <a:xfrm>
            <a:off x="2913063" y="4829175"/>
            <a:ext cx="5238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Arial" charset="0"/>
            </a:endParaRPr>
          </a:p>
        </p:txBody>
      </p:sp>
      <p:sp>
        <p:nvSpPr>
          <p:cNvPr id="28810" name="Text Box 230"/>
          <p:cNvSpPr txBox="1">
            <a:spLocks noChangeArrowheads="1"/>
          </p:cNvSpPr>
          <p:nvPr/>
        </p:nvSpPr>
        <p:spPr bwMode="auto">
          <a:xfrm>
            <a:off x="3489325" y="4202113"/>
            <a:ext cx="193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28811" name="Text Box 231"/>
          <p:cNvSpPr txBox="1">
            <a:spLocks noChangeArrowheads="1"/>
          </p:cNvSpPr>
          <p:nvPr/>
        </p:nvSpPr>
        <p:spPr bwMode="auto">
          <a:xfrm>
            <a:off x="3062288" y="3946525"/>
            <a:ext cx="193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28812"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a:p>
        </p:txBody>
      </p:sp>
      <p:sp>
        <p:nvSpPr>
          <p:cNvPr id="28813" name="Text Box 233"/>
          <p:cNvSpPr txBox="1">
            <a:spLocks noChangeArrowheads="1"/>
          </p:cNvSpPr>
          <p:nvPr/>
        </p:nvSpPr>
        <p:spPr bwMode="auto">
          <a:xfrm>
            <a:off x="2814638" y="6396038"/>
            <a:ext cx="1265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       )</a:t>
            </a:r>
          </a:p>
        </p:txBody>
      </p:sp>
      <p:sp>
        <p:nvSpPr>
          <p:cNvPr id="28814" name="Text Box 234"/>
          <p:cNvSpPr txBox="1">
            <a:spLocks noChangeArrowheads="1"/>
          </p:cNvSpPr>
          <p:nvPr/>
        </p:nvSpPr>
        <p:spPr bwMode="auto">
          <a:xfrm>
            <a:off x="733425" y="438150"/>
            <a:ext cx="6124575" cy="396875"/>
          </a:xfrm>
          <a:prstGeom prst="rect">
            <a:avLst/>
          </a:prstGeom>
          <a:noFill/>
          <a:ln>
            <a:noFill/>
          </a:ln>
          <a:effectLst>
            <a:outerShdw dist="53882" dir="2700000" algn="ctr" rotWithShape="0">
              <a:srgbClr val="DEDED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a:latin typeface="Times" charset="0"/>
              </a:rPr>
              <a:t>SẮP ĐẶT CÁC SÁCH</a:t>
            </a:r>
          </a:p>
        </p:txBody>
      </p:sp>
      <p:sp>
        <p:nvSpPr>
          <p:cNvPr id="28815" name="Text Box 235"/>
          <p:cNvSpPr txBox="1">
            <a:spLocks noChangeArrowheads="1"/>
          </p:cNvSpPr>
          <p:nvPr/>
        </p:nvSpPr>
        <p:spPr bwMode="auto">
          <a:xfrm>
            <a:off x="2441575" y="0"/>
            <a:ext cx="414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2000" b="1" i="1">
                <a:latin typeface="Comic Sans MS" charset="0"/>
              </a:rPr>
              <a:t>Seminar Study Help Number</a:t>
            </a:r>
          </a:p>
        </p:txBody>
      </p:sp>
      <p:sp>
        <p:nvSpPr>
          <p:cNvPr id="28816" name="Line 236"/>
          <p:cNvSpPr>
            <a:spLocks noChangeShapeType="1"/>
          </p:cNvSpPr>
          <p:nvPr/>
        </p:nvSpPr>
        <p:spPr bwMode="auto">
          <a:xfrm>
            <a:off x="411163" y="400050"/>
            <a:ext cx="648176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17"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18" name="Text Box 238"/>
          <p:cNvSpPr txBox="1">
            <a:spLocks noChangeArrowheads="1"/>
          </p:cNvSpPr>
          <p:nvPr/>
        </p:nvSpPr>
        <p:spPr bwMode="auto">
          <a:xfrm>
            <a:off x="2981325" y="1271588"/>
            <a:ext cx="8794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00" b="1">
                <a:solidFill>
                  <a:srgbClr val="E32434"/>
                </a:solidFill>
                <a:latin typeface="Arial" charset="0"/>
              </a:rPr>
              <a:t>Sáng Thế</a:t>
            </a:r>
          </a:p>
        </p:txBody>
      </p:sp>
      <p:sp>
        <p:nvSpPr>
          <p:cNvPr id="28819" name="Text Box 239"/>
          <p:cNvSpPr txBox="1">
            <a:spLocks noChangeArrowheads="1"/>
          </p:cNvSpPr>
          <p:nvPr/>
        </p:nvSpPr>
        <p:spPr bwMode="auto">
          <a:xfrm>
            <a:off x="3076575" y="2857500"/>
            <a:ext cx="105568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solidFill>
                  <a:srgbClr val="E32434"/>
                </a:solidFill>
                <a:latin typeface="Arial" charset="0"/>
              </a:rPr>
              <a:t>Lê-vi</a:t>
            </a:r>
          </a:p>
        </p:txBody>
      </p:sp>
      <p:sp>
        <p:nvSpPr>
          <p:cNvPr id="28820" name="Text Box 240"/>
          <p:cNvSpPr txBox="1">
            <a:spLocks noChangeArrowheads="1"/>
          </p:cNvSpPr>
          <p:nvPr/>
        </p:nvSpPr>
        <p:spPr bwMode="auto">
          <a:xfrm>
            <a:off x="3062288" y="3098800"/>
            <a:ext cx="112553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solidFill>
                  <a:srgbClr val="E32434"/>
                </a:solidFill>
                <a:latin typeface="Arial" charset="0"/>
              </a:rPr>
              <a:t>Dân Số</a:t>
            </a:r>
          </a:p>
        </p:txBody>
      </p:sp>
      <p:sp>
        <p:nvSpPr>
          <p:cNvPr id="28821" name="Text Box 241"/>
          <p:cNvSpPr txBox="1">
            <a:spLocks noChangeArrowheads="1"/>
          </p:cNvSpPr>
          <p:nvPr/>
        </p:nvSpPr>
        <p:spPr bwMode="auto">
          <a:xfrm>
            <a:off x="2844800" y="3387725"/>
            <a:ext cx="10922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100" b="1">
                <a:solidFill>
                  <a:srgbClr val="E32434"/>
                </a:solidFill>
                <a:latin typeface="Arial" charset="0"/>
              </a:rPr>
              <a:t>Phục Truyền</a:t>
            </a:r>
          </a:p>
        </p:txBody>
      </p:sp>
      <p:sp>
        <p:nvSpPr>
          <p:cNvPr id="28822"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23" name="Text Box 243"/>
          <p:cNvSpPr txBox="1">
            <a:spLocks noChangeArrowheads="1"/>
          </p:cNvSpPr>
          <p:nvPr/>
        </p:nvSpPr>
        <p:spPr bwMode="auto">
          <a:xfrm>
            <a:off x="3033713" y="2614613"/>
            <a:ext cx="9985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00" b="1">
                <a:solidFill>
                  <a:srgbClr val="E32434"/>
                </a:solidFill>
                <a:latin typeface="Arial" charset="0"/>
              </a:rPr>
              <a:t>Xuất Hành</a:t>
            </a:r>
          </a:p>
        </p:txBody>
      </p:sp>
      <p:sp>
        <p:nvSpPr>
          <p:cNvPr id="28824" name="Text Box 244"/>
          <p:cNvSpPr txBox="1">
            <a:spLocks noChangeArrowheads="1"/>
          </p:cNvSpPr>
          <p:nvPr/>
        </p:nvSpPr>
        <p:spPr bwMode="auto">
          <a:xfrm>
            <a:off x="4362450" y="1663700"/>
            <a:ext cx="9985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Gióp</a:t>
            </a:r>
          </a:p>
        </p:txBody>
      </p:sp>
      <p:sp>
        <p:nvSpPr>
          <p:cNvPr id="28825" name="Text Box 245"/>
          <p:cNvSpPr txBox="1">
            <a:spLocks noChangeArrowheads="1"/>
          </p:cNvSpPr>
          <p:nvPr/>
        </p:nvSpPr>
        <p:spPr bwMode="auto">
          <a:xfrm>
            <a:off x="4379913" y="2254250"/>
            <a:ext cx="9985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800" b="1">
                <a:solidFill>
                  <a:srgbClr val="E32434"/>
                </a:solidFill>
                <a:latin typeface="Arial" charset="0"/>
              </a:rPr>
              <a:t>Thánh Thi</a:t>
            </a:r>
          </a:p>
        </p:txBody>
      </p:sp>
      <p:sp>
        <p:nvSpPr>
          <p:cNvPr id="28826" name="Text Box 246"/>
          <p:cNvSpPr txBox="1">
            <a:spLocks noChangeArrowheads="1"/>
          </p:cNvSpPr>
          <p:nvPr/>
        </p:nvSpPr>
        <p:spPr bwMode="auto">
          <a:xfrm>
            <a:off x="4360863" y="2667000"/>
            <a:ext cx="998537"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Châm.</a:t>
            </a:r>
          </a:p>
        </p:txBody>
      </p:sp>
      <p:sp>
        <p:nvSpPr>
          <p:cNvPr id="28827" name="Text Box 247"/>
          <p:cNvSpPr txBox="1">
            <a:spLocks noChangeArrowheads="1"/>
          </p:cNvSpPr>
          <p:nvPr/>
        </p:nvSpPr>
        <p:spPr bwMode="auto">
          <a:xfrm>
            <a:off x="4354513" y="3046413"/>
            <a:ext cx="99853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Gíáo.</a:t>
            </a:r>
          </a:p>
        </p:txBody>
      </p:sp>
      <p:sp>
        <p:nvSpPr>
          <p:cNvPr id="28828" name="Text Box 248"/>
          <p:cNvSpPr txBox="1">
            <a:spLocks noChangeArrowheads="1"/>
          </p:cNvSpPr>
          <p:nvPr/>
        </p:nvSpPr>
        <p:spPr bwMode="auto">
          <a:xfrm>
            <a:off x="4362450" y="3459163"/>
            <a:ext cx="998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solidFill>
                  <a:srgbClr val="E32434"/>
                </a:solidFill>
                <a:latin typeface="Arial" charset="0"/>
              </a:rPr>
              <a:t>Nhã.</a:t>
            </a:r>
          </a:p>
        </p:txBody>
      </p:sp>
      <p:sp>
        <p:nvSpPr>
          <p:cNvPr id="28829" name="Text Box 249"/>
          <p:cNvSpPr txBox="1">
            <a:spLocks noChangeArrowheads="1"/>
          </p:cNvSpPr>
          <p:nvPr/>
        </p:nvSpPr>
        <p:spPr bwMode="auto">
          <a:xfrm>
            <a:off x="5064125" y="1638300"/>
            <a:ext cx="4492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600" b="1">
                <a:solidFill>
                  <a:srgbClr val="E32434"/>
                </a:solidFill>
                <a:latin typeface="Arial" charset="0"/>
              </a:rPr>
              <a:t>Áp-ra-ham</a:t>
            </a:r>
          </a:p>
        </p:txBody>
      </p:sp>
      <p:sp>
        <p:nvSpPr>
          <p:cNvPr id="28830" name="Text Box 250"/>
          <p:cNvSpPr txBox="1">
            <a:spLocks noChangeArrowheads="1"/>
          </p:cNvSpPr>
          <p:nvPr/>
        </p:nvSpPr>
        <p:spPr bwMode="auto">
          <a:xfrm>
            <a:off x="4914900" y="2119313"/>
            <a:ext cx="6286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a:solidFill>
                  <a:srgbClr val="E32434"/>
                </a:solidFill>
                <a:latin typeface="Arial" charset="0"/>
              </a:rPr>
              <a:t>1/2 Đa-vít                1 Môi-se</a:t>
            </a:r>
          </a:p>
        </p:txBody>
      </p:sp>
      <p:sp>
        <p:nvSpPr>
          <p:cNvPr id="28831" name="Text Box 251"/>
          <p:cNvSpPr txBox="1">
            <a:spLocks noChangeArrowheads="1"/>
          </p:cNvSpPr>
          <p:nvPr/>
        </p:nvSpPr>
        <p:spPr bwMode="auto">
          <a:xfrm>
            <a:off x="4635500" y="2498725"/>
            <a:ext cx="873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a:solidFill>
                  <a:srgbClr val="E32434"/>
                </a:solidFill>
                <a:latin typeface="Arial" charset="0"/>
              </a:rPr>
              <a:t>Sa-lô-môn              về                         cụộc sống</a:t>
            </a:r>
          </a:p>
        </p:txBody>
      </p:sp>
      <p:sp>
        <p:nvSpPr>
          <p:cNvPr id="28832" name="Text Box 252"/>
          <p:cNvSpPr txBox="1">
            <a:spLocks noChangeArrowheads="1"/>
          </p:cNvSpPr>
          <p:nvPr/>
        </p:nvSpPr>
        <p:spPr bwMode="auto">
          <a:xfrm>
            <a:off x="4629150" y="2879725"/>
            <a:ext cx="873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a:solidFill>
                  <a:srgbClr val="E32434"/>
                </a:solidFill>
                <a:latin typeface="Arial" charset="0"/>
              </a:rPr>
              <a:t>Sa-lô-môn              về                         đời</a:t>
            </a:r>
          </a:p>
        </p:txBody>
      </p:sp>
      <p:sp>
        <p:nvSpPr>
          <p:cNvPr id="28833" name="Text Box 253"/>
          <p:cNvSpPr txBox="1">
            <a:spLocks noChangeArrowheads="1"/>
          </p:cNvSpPr>
          <p:nvPr/>
        </p:nvSpPr>
        <p:spPr bwMode="auto">
          <a:xfrm>
            <a:off x="4635500" y="3284538"/>
            <a:ext cx="873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a:solidFill>
                  <a:srgbClr val="E32434"/>
                </a:solidFill>
                <a:latin typeface="Arial" charset="0"/>
              </a:rPr>
              <a:t>Sa-lô-môn               về                       Hôn nhân</a:t>
            </a:r>
          </a:p>
        </p:txBody>
      </p:sp>
      <p:sp>
        <p:nvSpPr>
          <p:cNvPr id="28834" name="Text Box 254"/>
          <p:cNvSpPr txBox="1">
            <a:spLocks noChangeArrowheads="1"/>
          </p:cNvSpPr>
          <p:nvPr/>
        </p:nvSpPr>
        <p:spPr bwMode="auto">
          <a:xfrm>
            <a:off x="3067050" y="3852863"/>
            <a:ext cx="9985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Giô-suê</a:t>
            </a:r>
          </a:p>
        </p:txBody>
      </p:sp>
      <p:sp>
        <p:nvSpPr>
          <p:cNvPr id="28835" name="Text Box 255"/>
          <p:cNvSpPr txBox="1">
            <a:spLocks noChangeArrowheads="1"/>
          </p:cNvSpPr>
          <p:nvPr/>
        </p:nvSpPr>
        <p:spPr bwMode="auto">
          <a:xfrm>
            <a:off x="2876550" y="4579938"/>
            <a:ext cx="1295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Thẩm Phán</a:t>
            </a:r>
          </a:p>
        </p:txBody>
      </p:sp>
      <p:sp>
        <p:nvSpPr>
          <p:cNvPr id="28836" name="Text Box 256"/>
          <p:cNvSpPr txBox="1">
            <a:spLocks noChangeArrowheads="1"/>
          </p:cNvSpPr>
          <p:nvPr/>
        </p:nvSpPr>
        <p:spPr bwMode="auto">
          <a:xfrm>
            <a:off x="3052763" y="4822825"/>
            <a:ext cx="998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Ru-tơ</a:t>
            </a:r>
          </a:p>
        </p:txBody>
      </p:sp>
      <p:sp>
        <p:nvSpPr>
          <p:cNvPr id="28837" name="Text Box 257"/>
          <p:cNvSpPr txBox="1">
            <a:spLocks noChangeArrowheads="1"/>
          </p:cNvSpPr>
          <p:nvPr/>
        </p:nvSpPr>
        <p:spPr bwMode="auto">
          <a:xfrm>
            <a:off x="3028950" y="5334000"/>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1 Sa-mu-ên</a:t>
            </a:r>
          </a:p>
        </p:txBody>
      </p:sp>
      <p:sp>
        <p:nvSpPr>
          <p:cNvPr id="28838" name="Text Box 258"/>
          <p:cNvSpPr txBox="1">
            <a:spLocks noChangeArrowheads="1"/>
          </p:cNvSpPr>
          <p:nvPr/>
        </p:nvSpPr>
        <p:spPr bwMode="auto">
          <a:xfrm>
            <a:off x="2940050" y="5661025"/>
            <a:ext cx="1000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2 Samuel</a:t>
            </a:r>
          </a:p>
        </p:txBody>
      </p:sp>
      <p:sp>
        <p:nvSpPr>
          <p:cNvPr id="28839" name="Text Box 259"/>
          <p:cNvSpPr txBox="1">
            <a:spLocks noChangeArrowheads="1"/>
          </p:cNvSpPr>
          <p:nvPr/>
        </p:nvSpPr>
        <p:spPr bwMode="auto">
          <a:xfrm>
            <a:off x="2962275" y="5838825"/>
            <a:ext cx="9985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1 Kings</a:t>
            </a:r>
          </a:p>
        </p:txBody>
      </p:sp>
      <p:sp>
        <p:nvSpPr>
          <p:cNvPr id="28840" name="Text Box 260"/>
          <p:cNvSpPr txBox="1">
            <a:spLocks noChangeArrowheads="1"/>
          </p:cNvSpPr>
          <p:nvPr/>
        </p:nvSpPr>
        <p:spPr bwMode="auto">
          <a:xfrm>
            <a:off x="2905125" y="6119813"/>
            <a:ext cx="1000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2 King</a:t>
            </a:r>
          </a:p>
        </p:txBody>
      </p:sp>
      <p:sp>
        <p:nvSpPr>
          <p:cNvPr id="28841" name="Text Box 261"/>
          <p:cNvSpPr txBox="1">
            <a:spLocks noChangeArrowheads="1"/>
          </p:cNvSpPr>
          <p:nvPr/>
        </p:nvSpPr>
        <p:spPr bwMode="auto">
          <a:xfrm>
            <a:off x="2857500" y="6389688"/>
            <a:ext cx="9985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1 Sử.</a:t>
            </a:r>
          </a:p>
        </p:txBody>
      </p:sp>
      <p:sp>
        <p:nvSpPr>
          <p:cNvPr id="28842" name="Text Box 262"/>
          <p:cNvSpPr txBox="1">
            <a:spLocks noChangeArrowheads="1"/>
          </p:cNvSpPr>
          <p:nvPr/>
        </p:nvSpPr>
        <p:spPr bwMode="auto">
          <a:xfrm>
            <a:off x="2852738" y="6578600"/>
            <a:ext cx="1000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2 Sử.</a:t>
            </a:r>
          </a:p>
        </p:txBody>
      </p:sp>
      <p:sp>
        <p:nvSpPr>
          <p:cNvPr id="28843" name="Text Box 263"/>
          <p:cNvSpPr txBox="1">
            <a:spLocks noChangeArrowheads="1"/>
          </p:cNvSpPr>
          <p:nvPr/>
        </p:nvSpPr>
        <p:spPr bwMode="auto">
          <a:xfrm>
            <a:off x="2933700" y="6802438"/>
            <a:ext cx="9985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Ê-xơ-ra</a:t>
            </a:r>
          </a:p>
        </p:txBody>
      </p:sp>
      <p:sp>
        <p:nvSpPr>
          <p:cNvPr id="28844" name="Text Box 264"/>
          <p:cNvSpPr txBox="1">
            <a:spLocks noChangeArrowheads="1"/>
          </p:cNvSpPr>
          <p:nvPr/>
        </p:nvSpPr>
        <p:spPr bwMode="auto">
          <a:xfrm>
            <a:off x="2878138" y="7031038"/>
            <a:ext cx="11588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Nê-hê-mi</a:t>
            </a:r>
          </a:p>
        </p:txBody>
      </p:sp>
      <p:sp>
        <p:nvSpPr>
          <p:cNvPr id="28845" name="Text Box 265"/>
          <p:cNvSpPr txBox="1">
            <a:spLocks noChangeArrowheads="1"/>
          </p:cNvSpPr>
          <p:nvPr/>
        </p:nvSpPr>
        <p:spPr bwMode="auto">
          <a:xfrm>
            <a:off x="2982913" y="7240588"/>
            <a:ext cx="998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solidFill>
                  <a:srgbClr val="E32434"/>
                </a:solidFill>
                <a:latin typeface="Arial" charset="0"/>
              </a:rPr>
              <a:t>Ê-xơ-tê</a:t>
            </a:r>
          </a:p>
        </p:txBody>
      </p:sp>
      <p:sp>
        <p:nvSpPr>
          <p:cNvPr id="28846" name="Text Box 266"/>
          <p:cNvSpPr txBox="1">
            <a:spLocks noChangeArrowheads="1"/>
          </p:cNvSpPr>
          <p:nvPr/>
        </p:nvSpPr>
        <p:spPr bwMode="auto">
          <a:xfrm>
            <a:off x="4495800" y="4405313"/>
            <a:ext cx="1000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A-mốt</a:t>
            </a:r>
          </a:p>
        </p:txBody>
      </p:sp>
      <p:sp>
        <p:nvSpPr>
          <p:cNvPr id="28847" name="Text Box 267"/>
          <p:cNvSpPr txBox="1">
            <a:spLocks noChangeArrowheads="1"/>
          </p:cNvSpPr>
          <p:nvPr/>
        </p:nvSpPr>
        <p:spPr bwMode="auto">
          <a:xfrm>
            <a:off x="4495800" y="4583113"/>
            <a:ext cx="9985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Ô-sê</a:t>
            </a:r>
          </a:p>
        </p:txBody>
      </p:sp>
      <p:sp>
        <p:nvSpPr>
          <p:cNvPr id="28848" name="Text Box 268"/>
          <p:cNvSpPr txBox="1">
            <a:spLocks noChangeArrowheads="1"/>
          </p:cNvSpPr>
          <p:nvPr/>
        </p:nvSpPr>
        <p:spPr bwMode="auto">
          <a:xfrm>
            <a:off x="4552950" y="4706938"/>
            <a:ext cx="9985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pPr>
            <a:r>
              <a:rPr lang="en-US" sz="900" b="1">
                <a:solidFill>
                  <a:srgbClr val="E32434"/>
                </a:solidFill>
                <a:latin typeface="Arial" charset="0"/>
              </a:rPr>
              <a:t>Giô-na </a:t>
            </a:r>
          </a:p>
          <a:p>
            <a:pPr>
              <a:lnSpc>
                <a:spcPct val="70000"/>
              </a:lnSpc>
              <a:spcBef>
                <a:spcPts val="300"/>
              </a:spcBef>
            </a:pPr>
            <a:r>
              <a:rPr lang="en-US" sz="600" b="1">
                <a:solidFill>
                  <a:srgbClr val="E32434"/>
                </a:solidFill>
                <a:latin typeface="Times" charset="0"/>
              </a:rPr>
              <a:t>(Ni-Nê-veh)</a:t>
            </a:r>
          </a:p>
        </p:txBody>
      </p:sp>
      <p:sp>
        <p:nvSpPr>
          <p:cNvPr id="28849" name="Text Box 269"/>
          <p:cNvSpPr txBox="1">
            <a:spLocks noChangeArrowheads="1"/>
          </p:cNvSpPr>
          <p:nvPr/>
        </p:nvSpPr>
        <p:spPr bwMode="auto">
          <a:xfrm>
            <a:off x="4552950" y="5216525"/>
            <a:ext cx="9985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I-sa</a:t>
            </a:r>
          </a:p>
        </p:txBody>
      </p:sp>
      <p:sp>
        <p:nvSpPr>
          <p:cNvPr id="28850" name="Text Box 270"/>
          <p:cNvSpPr txBox="1">
            <a:spLocks noChangeArrowheads="1"/>
          </p:cNvSpPr>
          <p:nvPr/>
        </p:nvSpPr>
        <p:spPr bwMode="auto">
          <a:xfrm>
            <a:off x="4525963" y="5394325"/>
            <a:ext cx="9985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Giô-ên</a:t>
            </a:r>
          </a:p>
        </p:txBody>
      </p:sp>
      <p:sp>
        <p:nvSpPr>
          <p:cNvPr id="28851" name="Text Box 271"/>
          <p:cNvSpPr txBox="1">
            <a:spLocks noChangeArrowheads="1"/>
          </p:cNvSpPr>
          <p:nvPr/>
        </p:nvSpPr>
        <p:spPr bwMode="auto">
          <a:xfrm>
            <a:off x="4508500" y="5584825"/>
            <a:ext cx="1000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Mi-ca</a:t>
            </a:r>
          </a:p>
        </p:txBody>
      </p:sp>
      <p:sp>
        <p:nvSpPr>
          <p:cNvPr id="28852" name="Text Box 273"/>
          <p:cNvSpPr txBox="1">
            <a:spLocks noChangeArrowheads="1"/>
          </p:cNvSpPr>
          <p:nvPr/>
        </p:nvSpPr>
        <p:spPr bwMode="auto">
          <a:xfrm>
            <a:off x="4516438" y="6527800"/>
            <a:ext cx="9985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Ha-ba-cúc</a:t>
            </a:r>
          </a:p>
        </p:txBody>
      </p:sp>
      <p:sp>
        <p:nvSpPr>
          <p:cNvPr id="28853" name="Text Box 274"/>
          <p:cNvSpPr txBox="1">
            <a:spLocks noChangeArrowheads="1"/>
          </p:cNvSpPr>
          <p:nvPr/>
        </p:nvSpPr>
        <p:spPr bwMode="auto">
          <a:xfrm>
            <a:off x="4518025" y="6992938"/>
            <a:ext cx="9985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Sô-phô-ni</a:t>
            </a:r>
          </a:p>
        </p:txBody>
      </p:sp>
      <p:sp>
        <p:nvSpPr>
          <p:cNvPr id="28854" name="Text Box 275"/>
          <p:cNvSpPr txBox="1">
            <a:spLocks noChangeArrowheads="1"/>
          </p:cNvSpPr>
          <p:nvPr/>
        </p:nvSpPr>
        <p:spPr bwMode="auto">
          <a:xfrm>
            <a:off x="4621213" y="7353300"/>
            <a:ext cx="9985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Ê-xê-chi-ên</a:t>
            </a:r>
          </a:p>
        </p:txBody>
      </p:sp>
      <p:sp>
        <p:nvSpPr>
          <p:cNvPr id="28855" name="Text Box 276"/>
          <p:cNvSpPr txBox="1">
            <a:spLocks noChangeArrowheads="1"/>
          </p:cNvSpPr>
          <p:nvPr/>
        </p:nvSpPr>
        <p:spPr bwMode="auto">
          <a:xfrm>
            <a:off x="4608513" y="7570788"/>
            <a:ext cx="9985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Đa-ni-ên</a:t>
            </a:r>
          </a:p>
        </p:txBody>
      </p:sp>
      <p:sp>
        <p:nvSpPr>
          <p:cNvPr id="28856" name="Text Box 277"/>
          <p:cNvSpPr txBox="1">
            <a:spLocks noChangeArrowheads="1"/>
          </p:cNvSpPr>
          <p:nvPr/>
        </p:nvSpPr>
        <p:spPr bwMode="auto">
          <a:xfrm>
            <a:off x="4525963" y="7962900"/>
            <a:ext cx="9985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Ha-gai</a:t>
            </a:r>
          </a:p>
        </p:txBody>
      </p:sp>
      <p:sp>
        <p:nvSpPr>
          <p:cNvPr id="28857" name="Text Box 278"/>
          <p:cNvSpPr txBox="1">
            <a:spLocks noChangeArrowheads="1"/>
          </p:cNvSpPr>
          <p:nvPr/>
        </p:nvSpPr>
        <p:spPr bwMode="auto">
          <a:xfrm>
            <a:off x="4533900" y="8153400"/>
            <a:ext cx="9985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Xa-cha-ri</a:t>
            </a:r>
          </a:p>
        </p:txBody>
      </p:sp>
      <p:sp>
        <p:nvSpPr>
          <p:cNvPr id="28858" name="Text Box 279"/>
          <p:cNvSpPr txBox="1">
            <a:spLocks noChangeArrowheads="1"/>
          </p:cNvSpPr>
          <p:nvPr/>
        </p:nvSpPr>
        <p:spPr bwMode="auto">
          <a:xfrm>
            <a:off x="4525963" y="8329613"/>
            <a:ext cx="9985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solidFill>
                  <a:srgbClr val="E32434"/>
                </a:solidFill>
                <a:latin typeface="Arial" charset="0"/>
              </a:rPr>
              <a:t>Ma-la-chi</a:t>
            </a:r>
          </a:p>
        </p:txBody>
      </p:sp>
      <p:sp>
        <p:nvSpPr>
          <p:cNvPr id="28859" name="Text Box 280"/>
          <p:cNvSpPr txBox="1">
            <a:spLocks noChangeArrowheads="1"/>
          </p:cNvSpPr>
          <p:nvPr/>
        </p:nvSpPr>
        <p:spPr bwMode="auto">
          <a:xfrm>
            <a:off x="4583113" y="5697538"/>
            <a:ext cx="9032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000" b="1">
                <a:solidFill>
                  <a:srgbClr val="E32434"/>
                </a:solidFill>
                <a:latin typeface="Times" charset="0"/>
              </a:rPr>
              <a:t>Áp-dia       </a:t>
            </a:r>
            <a:r>
              <a:rPr lang="en-US" sz="800" b="1">
                <a:solidFill>
                  <a:srgbClr val="E32434"/>
                </a:solidFill>
                <a:latin typeface="Times" charset="0"/>
              </a:rPr>
              <a:t>(Ê-đôm)</a:t>
            </a:r>
          </a:p>
        </p:txBody>
      </p:sp>
      <p:sp>
        <p:nvSpPr>
          <p:cNvPr id="28860" name="Text Box 281"/>
          <p:cNvSpPr txBox="1">
            <a:spLocks noChangeArrowheads="1"/>
          </p:cNvSpPr>
          <p:nvPr/>
        </p:nvSpPr>
        <p:spPr bwMode="auto">
          <a:xfrm>
            <a:off x="4529138" y="6678613"/>
            <a:ext cx="10001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000" b="1">
                <a:solidFill>
                  <a:srgbClr val="E32434"/>
                </a:solidFill>
                <a:latin typeface="Arial" charset="0"/>
              </a:rPr>
              <a:t>Na-hum    (Ni-nê-ve)</a:t>
            </a:r>
          </a:p>
        </p:txBody>
      </p:sp>
      <p:sp>
        <p:nvSpPr>
          <p:cNvPr id="28861"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endParaRPr lang="en-US"/>
          </a:p>
        </p:txBody>
      </p:sp>
      <p:sp>
        <p:nvSpPr>
          <p:cNvPr id="28862" name="Rectangle 283" descr="75%"/>
          <p:cNvSpPr>
            <a:spLocks noChangeArrowheads="1"/>
          </p:cNvSpPr>
          <p:nvPr/>
        </p:nvSpPr>
        <p:spPr bwMode="auto">
          <a:xfrm>
            <a:off x="4421188" y="2260600"/>
            <a:ext cx="114300" cy="1444625"/>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8863"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212850"/>
            <a:ext cx="132715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64"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865" name="Text Box 286"/>
          <p:cNvSpPr txBox="1">
            <a:spLocks noChangeArrowheads="1"/>
          </p:cNvSpPr>
          <p:nvPr/>
        </p:nvSpPr>
        <p:spPr bwMode="auto">
          <a:xfrm>
            <a:off x="4397375" y="5951538"/>
            <a:ext cx="600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28866" name="Text Box 287"/>
          <p:cNvSpPr txBox="1">
            <a:spLocks noChangeArrowheads="1"/>
          </p:cNvSpPr>
          <p:nvPr/>
        </p:nvSpPr>
        <p:spPr bwMode="auto">
          <a:xfrm>
            <a:off x="4535488" y="6350000"/>
            <a:ext cx="9985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0" b="1">
                <a:solidFill>
                  <a:srgbClr val="E32434"/>
                </a:solidFill>
                <a:latin typeface="Arial" charset="0"/>
              </a:rPr>
              <a:t>Ai Ca</a:t>
            </a:r>
          </a:p>
        </p:txBody>
      </p:sp>
      <p:sp>
        <p:nvSpPr>
          <p:cNvPr id="28867"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68" name="Text Box 289"/>
          <p:cNvSpPr txBox="1">
            <a:spLocks noChangeArrowheads="1"/>
          </p:cNvSpPr>
          <p:nvPr/>
        </p:nvSpPr>
        <p:spPr bwMode="auto">
          <a:xfrm>
            <a:off x="5802313" y="42275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A</a:t>
            </a:r>
          </a:p>
        </p:txBody>
      </p:sp>
      <p:sp>
        <p:nvSpPr>
          <p:cNvPr id="28869" name="Text Box 290"/>
          <p:cNvSpPr txBox="1">
            <a:spLocks noChangeArrowheads="1"/>
          </p:cNvSpPr>
          <p:nvPr/>
        </p:nvSpPr>
        <p:spPr bwMode="auto">
          <a:xfrm>
            <a:off x="5794375" y="443230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O</a:t>
            </a:r>
          </a:p>
        </p:txBody>
      </p:sp>
      <p:sp>
        <p:nvSpPr>
          <p:cNvPr id="28870" name="Text Box 291"/>
          <p:cNvSpPr txBox="1">
            <a:spLocks noChangeArrowheads="1"/>
          </p:cNvSpPr>
          <p:nvPr/>
        </p:nvSpPr>
        <p:spPr bwMode="auto">
          <a:xfrm>
            <a:off x="5800725" y="46212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G</a:t>
            </a:r>
          </a:p>
        </p:txBody>
      </p:sp>
      <p:sp>
        <p:nvSpPr>
          <p:cNvPr id="28871" name="Text Box 292"/>
          <p:cNvSpPr txBox="1">
            <a:spLocks noChangeArrowheads="1"/>
          </p:cNvSpPr>
          <p:nvPr/>
        </p:nvSpPr>
        <p:spPr bwMode="auto">
          <a:xfrm>
            <a:off x="5845175" y="50212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I</a:t>
            </a:r>
          </a:p>
        </p:txBody>
      </p:sp>
      <p:sp>
        <p:nvSpPr>
          <p:cNvPr id="28872" name="Text Box 293"/>
          <p:cNvSpPr txBox="1">
            <a:spLocks noChangeArrowheads="1"/>
          </p:cNvSpPr>
          <p:nvPr/>
        </p:nvSpPr>
        <p:spPr bwMode="auto">
          <a:xfrm>
            <a:off x="5800725" y="51990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G</a:t>
            </a:r>
          </a:p>
        </p:txBody>
      </p:sp>
      <p:sp>
        <p:nvSpPr>
          <p:cNvPr id="28873" name="Text Box 294"/>
          <p:cNvSpPr txBox="1">
            <a:spLocks noChangeArrowheads="1"/>
          </p:cNvSpPr>
          <p:nvPr/>
        </p:nvSpPr>
        <p:spPr bwMode="auto">
          <a:xfrm>
            <a:off x="5778500" y="539908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28874" name="Text Box 295"/>
          <p:cNvSpPr txBox="1">
            <a:spLocks noChangeArrowheads="1"/>
          </p:cNvSpPr>
          <p:nvPr/>
        </p:nvSpPr>
        <p:spPr bwMode="auto">
          <a:xfrm>
            <a:off x="5819775" y="77898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5" name="Text Box 296"/>
          <p:cNvSpPr txBox="1">
            <a:spLocks noChangeArrowheads="1"/>
          </p:cNvSpPr>
          <p:nvPr/>
        </p:nvSpPr>
        <p:spPr bwMode="auto">
          <a:xfrm>
            <a:off x="5834063" y="798830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X</a:t>
            </a:r>
          </a:p>
        </p:txBody>
      </p:sp>
      <p:sp>
        <p:nvSpPr>
          <p:cNvPr id="28876" name="Text Box 297"/>
          <p:cNvSpPr txBox="1">
            <a:spLocks noChangeArrowheads="1"/>
          </p:cNvSpPr>
          <p:nvPr/>
        </p:nvSpPr>
        <p:spPr bwMode="auto">
          <a:xfrm>
            <a:off x="5818188" y="817403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28877" name="Text Box 298"/>
          <p:cNvSpPr txBox="1">
            <a:spLocks noChangeArrowheads="1"/>
          </p:cNvSpPr>
          <p:nvPr/>
        </p:nvSpPr>
        <p:spPr bwMode="auto">
          <a:xfrm>
            <a:off x="5819775" y="63801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28878" name="Text Box 299"/>
          <p:cNvSpPr txBox="1">
            <a:spLocks noChangeArrowheads="1"/>
          </p:cNvSpPr>
          <p:nvPr/>
        </p:nvSpPr>
        <p:spPr bwMode="auto">
          <a:xfrm>
            <a:off x="5835650" y="659288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N</a:t>
            </a:r>
          </a:p>
        </p:txBody>
      </p:sp>
      <p:sp>
        <p:nvSpPr>
          <p:cNvPr id="28879" name="Text Box 300"/>
          <p:cNvSpPr txBox="1">
            <a:spLocks noChangeArrowheads="1"/>
          </p:cNvSpPr>
          <p:nvPr/>
        </p:nvSpPr>
        <p:spPr bwMode="auto">
          <a:xfrm>
            <a:off x="5791200" y="56118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O</a:t>
            </a:r>
          </a:p>
        </p:txBody>
      </p:sp>
      <p:sp>
        <p:nvSpPr>
          <p:cNvPr id="28880" name="Text Box 301"/>
          <p:cNvSpPr txBox="1">
            <a:spLocks noChangeArrowheads="1"/>
          </p:cNvSpPr>
          <p:nvPr/>
        </p:nvSpPr>
        <p:spPr bwMode="auto">
          <a:xfrm>
            <a:off x="5818188" y="71866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E</a:t>
            </a:r>
          </a:p>
        </p:txBody>
      </p:sp>
      <p:sp>
        <p:nvSpPr>
          <p:cNvPr id="28881" name="Text Box 302"/>
          <p:cNvSpPr txBox="1">
            <a:spLocks noChangeArrowheads="1"/>
          </p:cNvSpPr>
          <p:nvPr/>
        </p:nvSpPr>
        <p:spPr bwMode="auto">
          <a:xfrm>
            <a:off x="5821363" y="739775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D</a:t>
            </a:r>
          </a:p>
        </p:txBody>
      </p:sp>
      <p:sp>
        <p:nvSpPr>
          <p:cNvPr id="28882" name="Text Box 303"/>
          <p:cNvSpPr txBox="1">
            <a:spLocks noChangeArrowheads="1"/>
          </p:cNvSpPr>
          <p:nvPr/>
        </p:nvSpPr>
        <p:spPr bwMode="auto">
          <a:xfrm rot="-5414778">
            <a:off x="3748881" y="6207919"/>
            <a:ext cx="37750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TIÊN TRI (17)</a:t>
            </a:r>
          </a:p>
        </p:txBody>
      </p:sp>
      <p:sp>
        <p:nvSpPr>
          <p:cNvPr id="28883"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4"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5"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6"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7"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8"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89"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0"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1"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2"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3"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4"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5"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6"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7"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8"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899" name="Text Box 320"/>
          <p:cNvSpPr txBox="1">
            <a:spLocks noChangeArrowheads="1"/>
          </p:cNvSpPr>
          <p:nvPr/>
        </p:nvSpPr>
        <p:spPr bwMode="auto">
          <a:xfrm>
            <a:off x="5672138" y="3819525"/>
            <a:ext cx="1603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5000"/>
              </a:lnSpc>
              <a:spcBef>
                <a:spcPct val="50000"/>
              </a:spcBef>
            </a:pPr>
            <a:r>
              <a:rPr lang="en-US" sz="1300" b="1">
                <a:latin typeface="Arial" charset="0"/>
              </a:rPr>
              <a:t>GỠ RỐI CÁC TIÊN TRI:</a:t>
            </a:r>
            <a:endParaRPr lang="en-US" sz="400" b="1">
              <a:latin typeface="Arial" charset="0"/>
            </a:endParaRPr>
          </a:p>
        </p:txBody>
      </p:sp>
      <p:sp>
        <p:nvSpPr>
          <p:cNvPr id="28900" name="Text Box 321"/>
          <p:cNvSpPr txBox="1">
            <a:spLocks noChangeArrowheads="1"/>
          </p:cNvSpPr>
          <p:nvPr/>
        </p:nvSpPr>
        <p:spPr bwMode="auto">
          <a:xfrm>
            <a:off x="5824538" y="4359275"/>
            <a:ext cx="7715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nh</a:t>
            </a:r>
          </a:p>
        </p:txBody>
      </p:sp>
      <p:sp>
        <p:nvSpPr>
          <p:cNvPr id="28901" name="Text Box 322"/>
          <p:cNvSpPr txBox="1">
            <a:spLocks noChangeArrowheads="1"/>
          </p:cNvSpPr>
          <p:nvPr/>
        </p:nvSpPr>
        <p:spPr bwMode="auto">
          <a:xfrm>
            <a:off x="5711825" y="4556125"/>
            <a:ext cx="863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i</a:t>
            </a:r>
          </a:p>
        </p:txBody>
      </p:sp>
      <p:sp>
        <p:nvSpPr>
          <p:cNvPr id="28902" name="Text Box 323"/>
          <p:cNvSpPr txBox="1">
            <a:spLocks noChangeArrowheads="1"/>
          </p:cNvSpPr>
          <p:nvPr/>
        </p:nvSpPr>
        <p:spPr bwMode="auto">
          <a:xfrm>
            <a:off x="5859463" y="4732338"/>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oi</a:t>
            </a:r>
          </a:p>
        </p:txBody>
      </p:sp>
      <p:sp>
        <p:nvSpPr>
          <p:cNvPr id="28903" name="Text Box 324"/>
          <p:cNvSpPr txBox="1">
            <a:spLocks noChangeArrowheads="1"/>
          </p:cNvSpPr>
          <p:nvPr/>
        </p:nvSpPr>
        <p:spPr bwMode="auto">
          <a:xfrm>
            <a:off x="5830888" y="5145088"/>
            <a:ext cx="9985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srael</a:t>
            </a:r>
          </a:p>
        </p:txBody>
      </p:sp>
      <p:sp>
        <p:nvSpPr>
          <p:cNvPr id="28904" name="Text Box 325"/>
          <p:cNvSpPr txBox="1">
            <a:spLocks noChangeArrowheads="1"/>
          </p:cNvSpPr>
          <p:nvPr/>
        </p:nvSpPr>
        <p:spPr bwMode="auto">
          <a:xfrm>
            <a:off x="5746750" y="5329238"/>
            <a:ext cx="11191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ioên</a:t>
            </a:r>
          </a:p>
        </p:txBody>
      </p:sp>
      <p:sp>
        <p:nvSpPr>
          <p:cNvPr id="28905" name="Text Box 326"/>
          <p:cNvSpPr txBox="1">
            <a:spLocks noChangeArrowheads="1"/>
          </p:cNvSpPr>
          <p:nvPr/>
        </p:nvSpPr>
        <p:spPr bwMode="auto">
          <a:xfrm>
            <a:off x="5746750" y="5526088"/>
            <a:ext cx="10239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ica</a:t>
            </a:r>
          </a:p>
        </p:txBody>
      </p:sp>
      <p:sp>
        <p:nvSpPr>
          <p:cNvPr id="28906" name="Text Box 327"/>
          <p:cNvSpPr txBox="1">
            <a:spLocks noChangeArrowheads="1"/>
          </p:cNvSpPr>
          <p:nvPr/>
        </p:nvSpPr>
        <p:spPr bwMode="auto">
          <a:xfrm>
            <a:off x="5976938" y="5735638"/>
            <a:ext cx="3127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i</a:t>
            </a:r>
          </a:p>
        </p:txBody>
      </p:sp>
      <p:sp>
        <p:nvSpPr>
          <p:cNvPr id="28907" name="Text Box 328"/>
          <p:cNvSpPr txBox="1">
            <a:spLocks noChangeArrowheads="1"/>
          </p:cNvSpPr>
          <p:nvPr/>
        </p:nvSpPr>
        <p:spPr bwMode="auto">
          <a:xfrm>
            <a:off x="5956300" y="6081713"/>
            <a:ext cx="5445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ap</a:t>
            </a:r>
          </a:p>
        </p:txBody>
      </p:sp>
      <p:sp>
        <p:nvSpPr>
          <p:cNvPr id="28908" name="Text Box 329"/>
          <p:cNvSpPr txBox="1">
            <a:spLocks noChangeArrowheads="1"/>
          </p:cNvSpPr>
          <p:nvPr/>
        </p:nvSpPr>
        <p:spPr bwMode="auto">
          <a:xfrm>
            <a:off x="5719763" y="6515100"/>
            <a:ext cx="14049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abacúc</a:t>
            </a:r>
          </a:p>
        </p:txBody>
      </p:sp>
      <p:sp>
        <p:nvSpPr>
          <p:cNvPr id="28909" name="Text Box 330"/>
          <p:cNvSpPr txBox="1">
            <a:spLocks noChangeArrowheads="1"/>
          </p:cNvSpPr>
          <p:nvPr/>
        </p:nvSpPr>
        <p:spPr bwMode="auto">
          <a:xfrm>
            <a:off x="5802313" y="6724650"/>
            <a:ext cx="8001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oi</a:t>
            </a:r>
          </a:p>
        </p:txBody>
      </p:sp>
      <p:sp>
        <p:nvSpPr>
          <p:cNvPr id="28910" name="Text Box 331"/>
          <p:cNvSpPr txBox="1">
            <a:spLocks noChangeArrowheads="1"/>
          </p:cNvSpPr>
          <p:nvPr/>
        </p:nvSpPr>
        <p:spPr bwMode="auto">
          <a:xfrm>
            <a:off x="5830888" y="6934200"/>
            <a:ext cx="8080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ao</a:t>
            </a:r>
          </a:p>
        </p:txBody>
      </p:sp>
      <p:sp>
        <p:nvSpPr>
          <p:cNvPr id="28911" name="Text Box 332"/>
          <p:cNvSpPr txBox="1">
            <a:spLocks noChangeArrowheads="1"/>
          </p:cNvSpPr>
          <p:nvPr/>
        </p:nvSpPr>
        <p:spPr bwMode="auto">
          <a:xfrm>
            <a:off x="5886450" y="7321550"/>
            <a:ext cx="6048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m</a:t>
            </a:r>
          </a:p>
        </p:txBody>
      </p:sp>
      <p:sp>
        <p:nvSpPr>
          <p:cNvPr id="28912" name="Text Box 333"/>
          <p:cNvSpPr txBox="1">
            <a:spLocks noChangeArrowheads="1"/>
          </p:cNvSpPr>
          <p:nvPr/>
        </p:nvSpPr>
        <p:spPr bwMode="auto">
          <a:xfrm>
            <a:off x="5907088" y="7524750"/>
            <a:ext cx="1000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ep lam</a:t>
            </a:r>
          </a:p>
        </p:txBody>
      </p:sp>
      <p:sp>
        <p:nvSpPr>
          <p:cNvPr id="28913" name="Text Box 334"/>
          <p:cNvSpPr txBox="1">
            <a:spLocks noChangeArrowheads="1"/>
          </p:cNvSpPr>
          <p:nvPr/>
        </p:nvSpPr>
        <p:spPr bwMode="auto">
          <a:xfrm>
            <a:off x="5970588" y="7910513"/>
            <a:ext cx="4667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ay</a:t>
            </a:r>
          </a:p>
        </p:txBody>
      </p:sp>
      <p:sp>
        <p:nvSpPr>
          <p:cNvPr id="28914" name="Text Box 335"/>
          <p:cNvSpPr txBox="1">
            <a:spLocks noChangeArrowheads="1"/>
          </p:cNvSpPr>
          <p:nvPr/>
        </p:nvSpPr>
        <p:spPr bwMode="auto">
          <a:xfrm>
            <a:off x="5913438" y="8113713"/>
            <a:ext cx="657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em</a:t>
            </a:r>
          </a:p>
        </p:txBody>
      </p:sp>
      <p:sp>
        <p:nvSpPr>
          <p:cNvPr id="28915" name="Text Box 336"/>
          <p:cNvSpPr txBox="1">
            <a:spLocks noChangeArrowheads="1"/>
          </p:cNvSpPr>
          <p:nvPr/>
        </p:nvSpPr>
        <p:spPr bwMode="auto">
          <a:xfrm>
            <a:off x="5737225" y="8291513"/>
            <a:ext cx="12763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alachi</a:t>
            </a:r>
          </a:p>
        </p:txBody>
      </p:sp>
      <p:sp>
        <p:nvSpPr>
          <p:cNvPr id="28916" name="Text Box 337"/>
          <p:cNvSpPr txBox="1">
            <a:spLocks noChangeArrowheads="1"/>
          </p:cNvSpPr>
          <p:nvPr/>
        </p:nvSpPr>
        <p:spPr bwMode="auto">
          <a:xfrm>
            <a:off x="5829300" y="681513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S</a:t>
            </a:r>
          </a:p>
        </p:txBody>
      </p:sp>
      <p:sp>
        <p:nvSpPr>
          <p:cNvPr id="28917" name="Text Box 338"/>
          <p:cNvSpPr txBox="1">
            <a:spLocks noChangeArrowheads="1"/>
          </p:cNvSpPr>
          <p:nvPr/>
        </p:nvSpPr>
        <p:spPr bwMode="auto">
          <a:xfrm>
            <a:off x="5830888" y="6175375"/>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A</a:t>
            </a:r>
          </a:p>
        </p:txBody>
      </p:sp>
      <p:sp>
        <p:nvSpPr>
          <p:cNvPr id="28918"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19" name="Text Box 340"/>
          <p:cNvSpPr txBox="1">
            <a:spLocks noChangeArrowheads="1"/>
          </p:cNvSpPr>
          <p:nvPr/>
        </p:nvSpPr>
        <p:spPr bwMode="auto">
          <a:xfrm>
            <a:off x="5883275" y="6300788"/>
            <a:ext cx="6556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solidFill>
                  <a:srgbClr val="E32434"/>
                </a:solidFill>
                <a:latin typeface="Arial" charset="0"/>
              </a:rPr>
              <a:t>nh</a:t>
            </a:r>
          </a:p>
        </p:txBody>
      </p:sp>
      <p:sp>
        <p:nvSpPr>
          <p:cNvPr id="28920" name="Line 341"/>
          <p:cNvSpPr>
            <a:spLocks noChangeShapeType="1"/>
          </p:cNvSpPr>
          <p:nvPr/>
        </p:nvSpPr>
        <p:spPr bwMode="auto">
          <a:xfrm>
            <a:off x="5932488" y="62722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921" name="Text Box 342"/>
          <p:cNvSpPr txBox="1">
            <a:spLocks noChangeArrowheads="1"/>
          </p:cNvSpPr>
          <p:nvPr/>
        </p:nvSpPr>
        <p:spPr bwMode="auto">
          <a:xfrm>
            <a:off x="5807075" y="595153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G</a:t>
            </a:r>
          </a:p>
        </p:txBody>
      </p:sp>
      <p:sp>
        <p:nvSpPr>
          <p:cNvPr id="28922" name="Text Box 343"/>
          <p:cNvSpPr txBox="1">
            <a:spLocks noChangeArrowheads="1"/>
          </p:cNvSpPr>
          <p:nvPr/>
        </p:nvSpPr>
        <p:spPr bwMode="auto">
          <a:xfrm rot="-5388474">
            <a:off x="1604169" y="2515394"/>
            <a:ext cx="2374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Times" charset="0"/>
              </a:rPr>
              <a:t>LUẬT PHÁP (5)</a:t>
            </a:r>
          </a:p>
        </p:txBody>
      </p:sp>
      <p:sp>
        <p:nvSpPr>
          <p:cNvPr id="28923" name="Text Box 345"/>
          <p:cNvSpPr txBox="1">
            <a:spLocks noChangeArrowheads="1"/>
          </p:cNvSpPr>
          <p:nvPr/>
        </p:nvSpPr>
        <p:spPr bwMode="auto">
          <a:xfrm>
            <a:off x="4443413" y="4229100"/>
            <a:ext cx="11588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GỬI IS-RA-EL                                                                                  (VƯƠNG QUỐC P.BẮC)</a:t>
            </a:r>
          </a:p>
        </p:txBody>
      </p:sp>
      <p:sp>
        <p:nvSpPr>
          <p:cNvPr id="28924" name="Text Box 346"/>
          <p:cNvSpPr txBox="1">
            <a:spLocks noChangeArrowheads="1"/>
          </p:cNvSpPr>
          <p:nvPr/>
        </p:nvSpPr>
        <p:spPr bwMode="auto">
          <a:xfrm>
            <a:off x="4491038" y="5019675"/>
            <a:ext cx="101123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GỬI GIU-ĐA                          (SUY THOÁI)</a:t>
            </a:r>
          </a:p>
        </p:txBody>
      </p:sp>
      <p:sp>
        <p:nvSpPr>
          <p:cNvPr id="28925" name="Text Box 347"/>
          <p:cNvSpPr txBox="1">
            <a:spLocks noChangeArrowheads="1"/>
          </p:cNvSpPr>
          <p:nvPr/>
        </p:nvSpPr>
        <p:spPr bwMode="auto">
          <a:xfrm>
            <a:off x="4481513" y="5976938"/>
            <a:ext cx="803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GỬI GIU-ĐA             (KHỦNG HOẢNG)</a:t>
            </a:r>
          </a:p>
        </p:txBody>
      </p:sp>
      <p:sp>
        <p:nvSpPr>
          <p:cNvPr id="28926" name="Text Box 348"/>
          <p:cNvSpPr txBox="1">
            <a:spLocks noChangeArrowheads="1"/>
          </p:cNvSpPr>
          <p:nvPr/>
        </p:nvSpPr>
        <p:spPr bwMode="auto">
          <a:xfrm>
            <a:off x="4514850" y="7186613"/>
            <a:ext cx="101123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GƯI GIA-ĐA                       (LƯU ĐÀY)</a:t>
            </a:r>
          </a:p>
        </p:txBody>
      </p:sp>
      <p:sp>
        <p:nvSpPr>
          <p:cNvPr id="28927" name="Text Box 349"/>
          <p:cNvSpPr txBox="1">
            <a:spLocks noChangeArrowheads="1"/>
          </p:cNvSpPr>
          <p:nvPr/>
        </p:nvSpPr>
        <p:spPr bwMode="auto">
          <a:xfrm>
            <a:off x="4514850" y="7786688"/>
            <a:ext cx="101123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GỬI GIU-ĐA                    (HỒI HƯƠNG)</a:t>
            </a:r>
          </a:p>
        </p:txBody>
      </p:sp>
      <p:sp>
        <p:nvSpPr>
          <p:cNvPr id="28928" name="Text Box 350"/>
          <p:cNvSpPr txBox="1">
            <a:spLocks noChangeArrowheads="1"/>
          </p:cNvSpPr>
          <p:nvPr/>
        </p:nvSpPr>
        <p:spPr bwMode="auto">
          <a:xfrm>
            <a:off x="3838575" y="6257925"/>
            <a:ext cx="16478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45000"/>
              </a:lnSpc>
              <a:spcBef>
                <a:spcPct val="50000"/>
              </a:spcBef>
            </a:pPr>
            <a:r>
              <a:rPr lang="en-US" sz="800" b="1">
                <a:latin typeface="Helvetica" charset="0"/>
              </a:rPr>
              <a:t>CÁC</a:t>
            </a:r>
          </a:p>
          <a:p>
            <a:pPr>
              <a:lnSpc>
                <a:spcPct val="45000"/>
              </a:lnSpc>
              <a:spcBef>
                <a:spcPct val="50000"/>
              </a:spcBef>
            </a:pPr>
            <a:r>
              <a:rPr lang="en-US" sz="800" b="1">
                <a:latin typeface="Helvetica" charset="0"/>
              </a:rPr>
              <a:t> TIÊN TRI </a:t>
            </a:r>
          </a:p>
          <a:p>
            <a:pPr>
              <a:lnSpc>
                <a:spcPct val="45000"/>
              </a:lnSpc>
              <a:spcBef>
                <a:spcPct val="50000"/>
              </a:spcBef>
            </a:pPr>
            <a:r>
              <a:rPr lang="en-US" sz="800" b="1">
                <a:latin typeface="Helvetica" charset="0"/>
              </a:rPr>
              <a:t>  ViẾT TRONG</a:t>
            </a:r>
          </a:p>
          <a:p>
            <a:pPr>
              <a:lnSpc>
                <a:spcPct val="45000"/>
              </a:lnSpc>
              <a:spcBef>
                <a:spcPct val="50000"/>
              </a:spcBef>
            </a:pPr>
            <a:r>
              <a:rPr lang="en-US" sz="800" b="1">
                <a:latin typeface="Helvetica" charset="0"/>
              </a:rPr>
              <a:t>   KHOẢNG</a:t>
            </a:r>
          </a:p>
          <a:p>
            <a:pPr>
              <a:lnSpc>
                <a:spcPct val="45000"/>
              </a:lnSpc>
              <a:spcBef>
                <a:spcPct val="50000"/>
              </a:spcBef>
            </a:pPr>
            <a:r>
              <a:rPr lang="en-US" sz="800" b="1">
                <a:latin typeface="Helvetica" charset="0"/>
              </a:rPr>
              <a:t>   400 NĂM</a:t>
            </a:r>
          </a:p>
          <a:p>
            <a:pPr>
              <a:lnSpc>
                <a:spcPct val="45000"/>
              </a:lnSpc>
              <a:spcBef>
                <a:spcPct val="50000"/>
              </a:spcBef>
            </a:pPr>
            <a:r>
              <a:rPr lang="en-US" sz="800" b="1">
                <a:latin typeface="Helvetica" charset="0"/>
              </a:rPr>
              <a:t>     SAU SỰ</a:t>
            </a:r>
          </a:p>
          <a:p>
            <a:pPr>
              <a:lnSpc>
                <a:spcPct val="45000"/>
              </a:lnSpc>
              <a:spcBef>
                <a:spcPct val="50000"/>
              </a:spcBef>
            </a:pPr>
            <a:r>
              <a:rPr lang="en-US" sz="800" b="1">
                <a:latin typeface="Helvetica" charset="0"/>
              </a:rPr>
              <a:t>      </a:t>
            </a:r>
            <a:r>
              <a:rPr lang="ja-JP" altLang="en-US" sz="800" b="1">
                <a:latin typeface="Helvetica" charset="0"/>
              </a:rPr>
              <a:t>“</a:t>
            </a:r>
            <a:r>
              <a:rPr lang="en-US" altLang="ja-JP" sz="800" b="1">
                <a:latin typeface="Helvetica" charset="0"/>
              </a:rPr>
              <a:t>CHIA</a:t>
            </a:r>
          </a:p>
          <a:p>
            <a:pPr>
              <a:lnSpc>
                <a:spcPct val="45000"/>
              </a:lnSpc>
              <a:spcBef>
                <a:spcPct val="50000"/>
              </a:spcBef>
            </a:pPr>
            <a:r>
              <a:rPr lang="en-US" sz="800" b="1">
                <a:latin typeface="Helvetica" charset="0"/>
              </a:rPr>
              <a:t>          CẮT</a:t>
            </a:r>
            <a:r>
              <a:rPr lang="ja-JP" altLang="en-US" sz="800" b="1">
                <a:latin typeface="Helvetica" charset="0"/>
              </a:rPr>
              <a:t>”</a:t>
            </a:r>
            <a:endParaRPr lang="en-US" sz="800" b="1">
              <a:latin typeface="Helvetica" charset="0"/>
            </a:endParaRPr>
          </a:p>
        </p:txBody>
      </p:sp>
      <p:sp>
        <p:nvSpPr>
          <p:cNvPr id="28929" name="Text Box 351"/>
          <p:cNvSpPr txBox="1">
            <a:spLocks noChangeArrowheads="1"/>
          </p:cNvSpPr>
          <p:nvPr/>
        </p:nvSpPr>
        <p:spPr bwMode="auto">
          <a:xfrm>
            <a:off x="4389438" y="6159500"/>
            <a:ext cx="9985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0" b="1">
                <a:solidFill>
                  <a:srgbClr val="E32434"/>
                </a:solidFill>
                <a:latin typeface="Arial" charset="0"/>
              </a:rPr>
              <a:t>Giê-rê-mi</a:t>
            </a:r>
          </a:p>
        </p:txBody>
      </p:sp>
    </p:spTree>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79" descr="Light upward diagonal"/>
          <p:cNvSpPr>
            <a:spLocks noChangeArrowheads="1"/>
          </p:cNvSpPr>
          <p:nvPr/>
        </p:nvSpPr>
        <p:spPr bwMode="auto">
          <a:xfrm>
            <a:off x="596900" y="6832600"/>
            <a:ext cx="3082925" cy="1803400"/>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698" name="Text Box 78"/>
          <p:cNvSpPr txBox="1">
            <a:spLocks noChangeArrowheads="1"/>
          </p:cNvSpPr>
          <p:nvPr/>
        </p:nvSpPr>
        <p:spPr bwMode="auto">
          <a:xfrm>
            <a:off x="660400" y="6878638"/>
            <a:ext cx="320675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latin typeface="Arial" charset="0"/>
              </a:rPr>
              <a:t>Ở Giê-ru-sa-lem tối nay, có </a:t>
            </a:r>
          </a:p>
          <a:p>
            <a:pPr>
              <a:spcBef>
                <a:spcPct val="50000"/>
              </a:spcBef>
            </a:pPr>
            <a:r>
              <a:rPr lang="en-US" sz="1400" b="1">
                <a:latin typeface="Arial" charset="0"/>
              </a:rPr>
              <a:t>tin tức trên T.V. _______ chiếu…</a:t>
            </a:r>
          </a:p>
          <a:p>
            <a:pPr>
              <a:lnSpc>
                <a:spcPct val="80000"/>
              </a:lnSpc>
              <a:spcBef>
                <a:spcPct val="50000"/>
              </a:spcBef>
            </a:pPr>
            <a:r>
              <a:rPr lang="en-US" sz="1400" b="1">
                <a:latin typeface="Arial" charset="0"/>
              </a:rPr>
              <a:t>     Gia-cơ, </a:t>
            </a:r>
          </a:p>
          <a:p>
            <a:pPr>
              <a:lnSpc>
                <a:spcPct val="80000"/>
              </a:lnSpc>
              <a:spcBef>
                <a:spcPct val="50000"/>
              </a:spcBef>
            </a:pPr>
            <a:r>
              <a:rPr lang="en-US" sz="1400" b="1">
                <a:latin typeface="Arial" charset="0"/>
              </a:rPr>
              <a:t>          Phê-rơ,</a:t>
            </a:r>
          </a:p>
          <a:p>
            <a:pPr>
              <a:lnSpc>
                <a:spcPct val="80000"/>
              </a:lnSpc>
              <a:spcBef>
                <a:spcPct val="50000"/>
              </a:spcBef>
            </a:pPr>
            <a:r>
              <a:rPr lang="en-US" sz="1400" b="1">
                <a:latin typeface="Arial" charset="0"/>
              </a:rPr>
              <a:t>                 Giăng, và</a:t>
            </a:r>
          </a:p>
          <a:p>
            <a:pPr>
              <a:lnSpc>
                <a:spcPct val="80000"/>
              </a:lnSpc>
              <a:spcBef>
                <a:spcPct val="50000"/>
              </a:spcBef>
            </a:pPr>
            <a:r>
              <a:rPr lang="en-US" sz="1400" b="1">
                <a:latin typeface="Arial" charset="0"/>
              </a:rPr>
              <a:t>                          Giu-đe</a:t>
            </a:r>
          </a:p>
        </p:txBody>
      </p:sp>
      <p:sp>
        <p:nvSpPr>
          <p:cNvPr id="29699"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700"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701"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702"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29703"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04"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05" name="Text Box 8"/>
          <p:cNvSpPr txBox="1">
            <a:spLocks noChangeArrowheads="1"/>
          </p:cNvSpPr>
          <p:nvPr/>
        </p:nvSpPr>
        <p:spPr bwMode="auto">
          <a:xfrm>
            <a:off x="6580188" y="92075"/>
            <a:ext cx="754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20</a:t>
            </a:r>
          </a:p>
        </p:txBody>
      </p:sp>
      <p:sp>
        <p:nvSpPr>
          <p:cNvPr id="29706" name="Text Box 9"/>
          <p:cNvSpPr txBox="1">
            <a:spLocks noChangeArrowheads="1"/>
          </p:cNvSpPr>
          <p:nvPr/>
        </p:nvSpPr>
        <p:spPr bwMode="auto">
          <a:xfrm>
            <a:off x="977900" y="1022350"/>
            <a:ext cx="6018213" cy="461963"/>
          </a:xfrm>
          <a:prstGeom prst="rect">
            <a:avLst/>
          </a:prstGeom>
          <a:noFill/>
          <a:ln>
            <a:noFill/>
          </a:ln>
          <a:effectLst>
            <a:outerShdw dist="45791" dir="3378596"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a:latin typeface="Times" charset="0"/>
              </a:rPr>
              <a:t>THƯ TỰ CÁC SÁCH TÂN ƯỚC</a:t>
            </a:r>
          </a:p>
        </p:txBody>
      </p:sp>
      <p:sp>
        <p:nvSpPr>
          <p:cNvPr id="29707" name="Text Box 10"/>
          <p:cNvSpPr txBox="1">
            <a:spLocks noChangeArrowheads="1"/>
          </p:cNvSpPr>
          <p:nvPr/>
        </p:nvSpPr>
        <p:spPr bwMode="auto">
          <a:xfrm>
            <a:off x="369888" y="1376363"/>
            <a:ext cx="6843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Times" charset="0"/>
              </a:rPr>
              <a:t>Từ hồ sơ </a:t>
            </a:r>
            <a:r>
              <a:rPr lang="ja-JP" altLang="en-US" sz="1000" b="1">
                <a:latin typeface="Times" charset="0"/>
              </a:rPr>
              <a:t>“</a:t>
            </a:r>
            <a:r>
              <a:rPr lang="en-US" altLang="ja-JP" sz="1000" b="1">
                <a:latin typeface="Times" charset="0"/>
              </a:rPr>
              <a:t>Giê-su</a:t>
            </a:r>
            <a:r>
              <a:rPr lang="ja-JP" altLang="en-US" sz="1000" b="1">
                <a:latin typeface="Times" charset="0"/>
              </a:rPr>
              <a:t>”</a:t>
            </a:r>
            <a:r>
              <a:rPr lang="en-US" altLang="ja-JP" sz="1000" b="1">
                <a:latin typeface="Times" charset="0"/>
              </a:rPr>
              <a:t>…sách Tân Ước bao gồm khoảng 100 năm trong lịch sử Phúc Âm và Hội Thánh sơ khai.  Từ lâu rồi, các sách Tân Ước được sắp êếp thành bốn chủ đề chính….</a:t>
            </a:r>
            <a:endParaRPr lang="en-US" sz="1000" b="1">
              <a:latin typeface="Times" charset="0"/>
            </a:endParaRPr>
          </a:p>
        </p:txBody>
      </p:sp>
      <p:sp>
        <p:nvSpPr>
          <p:cNvPr id="29708" name="Text Box 11"/>
          <p:cNvSpPr txBox="1">
            <a:spLocks noChangeArrowheads="1"/>
          </p:cNvSpPr>
          <p:nvPr/>
        </p:nvSpPr>
        <p:spPr bwMode="auto">
          <a:xfrm>
            <a:off x="792163" y="2046288"/>
            <a:ext cx="115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__________&amp;___________</a:t>
            </a:r>
          </a:p>
        </p:txBody>
      </p:sp>
      <p:sp>
        <p:nvSpPr>
          <p:cNvPr id="29709" name="Text Box 12"/>
          <p:cNvSpPr txBox="1">
            <a:spLocks noChangeArrowheads="1"/>
          </p:cNvSpPr>
          <p:nvPr/>
        </p:nvSpPr>
        <p:spPr bwMode="auto">
          <a:xfrm>
            <a:off x="2425700" y="2054225"/>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29710" name="Text Box 13"/>
          <p:cNvSpPr txBox="1">
            <a:spLocks noChangeArrowheads="1"/>
          </p:cNvSpPr>
          <p:nvPr/>
        </p:nvSpPr>
        <p:spPr bwMode="auto">
          <a:xfrm>
            <a:off x="4064000" y="2063750"/>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29711" name="Text Box 14"/>
          <p:cNvSpPr txBox="1">
            <a:spLocks noChangeArrowheads="1"/>
          </p:cNvSpPr>
          <p:nvPr/>
        </p:nvSpPr>
        <p:spPr bwMode="auto">
          <a:xfrm>
            <a:off x="5689600" y="2076450"/>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29712" name="Text Box 15"/>
          <p:cNvSpPr txBox="1">
            <a:spLocks noChangeArrowheads="1"/>
          </p:cNvSpPr>
          <p:nvPr/>
        </p:nvSpPr>
        <p:spPr bwMode="auto">
          <a:xfrm>
            <a:off x="1074738" y="1722438"/>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(4)</a:t>
            </a:r>
          </a:p>
        </p:txBody>
      </p:sp>
      <p:sp>
        <p:nvSpPr>
          <p:cNvPr id="29713" name="Text Box 16"/>
          <p:cNvSpPr txBox="1">
            <a:spLocks noChangeArrowheads="1"/>
          </p:cNvSpPr>
          <p:nvPr/>
        </p:nvSpPr>
        <p:spPr bwMode="auto">
          <a:xfrm>
            <a:off x="2660650" y="1716088"/>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(1)</a:t>
            </a:r>
          </a:p>
        </p:txBody>
      </p:sp>
      <p:sp>
        <p:nvSpPr>
          <p:cNvPr id="29714" name="Text Box 17"/>
          <p:cNvSpPr txBox="1">
            <a:spLocks noChangeArrowheads="1"/>
          </p:cNvSpPr>
          <p:nvPr/>
        </p:nvSpPr>
        <p:spPr bwMode="auto">
          <a:xfrm>
            <a:off x="4318000" y="1727200"/>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(21)</a:t>
            </a:r>
          </a:p>
        </p:txBody>
      </p:sp>
      <p:sp>
        <p:nvSpPr>
          <p:cNvPr id="29715" name="Text Box 18"/>
          <p:cNvSpPr txBox="1">
            <a:spLocks noChangeArrowheads="1"/>
          </p:cNvSpPr>
          <p:nvPr/>
        </p:nvSpPr>
        <p:spPr bwMode="auto">
          <a:xfrm>
            <a:off x="5927725" y="1727200"/>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(1)</a:t>
            </a:r>
          </a:p>
        </p:txBody>
      </p:sp>
      <p:sp>
        <p:nvSpPr>
          <p:cNvPr id="29716" name="Text Box 19"/>
          <p:cNvSpPr txBox="1">
            <a:spLocks noChangeArrowheads="1"/>
          </p:cNvSpPr>
          <p:nvPr/>
        </p:nvSpPr>
        <p:spPr bwMode="auto">
          <a:xfrm>
            <a:off x="2165350" y="2671763"/>
            <a:ext cx="1793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pperplate Gothic Bold" charset="0"/>
              </a:rPr>
              <a:t>CÔNG VU CÁC SƯ ĐỒ</a:t>
            </a:r>
            <a:endParaRPr lang="en-US" sz="1600" b="1">
              <a:latin typeface="Helvetica" charset="0"/>
            </a:endParaRPr>
          </a:p>
        </p:txBody>
      </p:sp>
      <p:sp>
        <p:nvSpPr>
          <p:cNvPr id="29717" name="Text Box 20"/>
          <p:cNvSpPr txBox="1">
            <a:spLocks noChangeArrowheads="1"/>
          </p:cNvSpPr>
          <p:nvPr/>
        </p:nvSpPr>
        <p:spPr bwMode="auto">
          <a:xfrm>
            <a:off x="587375" y="2644775"/>
            <a:ext cx="1651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pperplate Gothic Bold" charset="0"/>
              </a:rPr>
              <a:t>PHÚC ÂM</a:t>
            </a:r>
            <a:r>
              <a:rPr lang="en-US" sz="1600" b="1">
                <a:latin typeface="Helvetica" charset="0"/>
              </a:rPr>
              <a:t>:</a:t>
            </a:r>
          </a:p>
          <a:p>
            <a:pPr algn="ctr">
              <a:lnSpc>
                <a:spcPct val="75000"/>
              </a:lnSpc>
              <a:spcBef>
                <a:spcPct val="50000"/>
              </a:spcBef>
            </a:pPr>
            <a:r>
              <a:rPr lang="en-US" sz="1600" b="1">
                <a:latin typeface="Helvetica" charset="0"/>
              </a:rPr>
              <a:t>Ma-thi-ơ*</a:t>
            </a:r>
          </a:p>
          <a:p>
            <a:pPr algn="ctr">
              <a:lnSpc>
                <a:spcPct val="75000"/>
              </a:lnSpc>
              <a:spcBef>
                <a:spcPct val="50000"/>
              </a:spcBef>
            </a:pPr>
            <a:r>
              <a:rPr lang="en-US" sz="1600" b="1">
                <a:latin typeface="Helvetica" charset="0"/>
              </a:rPr>
              <a:t>Mác*</a:t>
            </a:r>
          </a:p>
          <a:p>
            <a:pPr algn="ctr">
              <a:lnSpc>
                <a:spcPct val="75000"/>
              </a:lnSpc>
              <a:spcBef>
                <a:spcPct val="50000"/>
              </a:spcBef>
            </a:pPr>
            <a:r>
              <a:rPr lang="en-US" sz="1600" b="1">
                <a:latin typeface="Helvetica" charset="0"/>
              </a:rPr>
              <a:t>Lu-ca*</a:t>
            </a:r>
          </a:p>
          <a:p>
            <a:pPr algn="ctr">
              <a:lnSpc>
                <a:spcPct val="75000"/>
              </a:lnSpc>
              <a:spcBef>
                <a:spcPct val="50000"/>
              </a:spcBef>
            </a:pPr>
            <a:r>
              <a:rPr lang="en-US" sz="1600" b="1">
                <a:latin typeface="Helvetica" charset="0"/>
              </a:rPr>
              <a:t>Giăng                 -------</a:t>
            </a:r>
          </a:p>
          <a:p>
            <a:pPr algn="ctr">
              <a:lnSpc>
                <a:spcPct val="75000"/>
              </a:lnSpc>
              <a:spcBef>
                <a:spcPct val="50000"/>
              </a:spcBef>
            </a:pPr>
            <a:r>
              <a:rPr lang="en-US" sz="1600" b="1">
                <a:latin typeface="Helvetica" charset="0"/>
              </a:rPr>
              <a:t>*Tóm tắt</a:t>
            </a:r>
          </a:p>
          <a:p>
            <a:pPr algn="ctr">
              <a:lnSpc>
                <a:spcPct val="75000"/>
              </a:lnSpc>
              <a:spcBef>
                <a:spcPct val="50000"/>
              </a:spcBef>
            </a:pPr>
            <a:r>
              <a:rPr lang="ja-JP" altLang="en-US" sz="1600" b="1">
                <a:latin typeface="Helvetica" charset="0"/>
              </a:rPr>
              <a:t>“</a:t>
            </a:r>
            <a:r>
              <a:rPr lang="en-US" altLang="ja-JP" sz="1600" b="1">
                <a:latin typeface="Helvetica" charset="0"/>
              </a:rPr>
              <a:t>_______ __________</a:t>
            </a:r>
            <a:r>
              <a:rPr lang="ja-JP" altLang="en-US" sz="1600" b="1">
                <a:latin typeface="Helvetica" charset="0"/>
              </a:rPr>
              <a:t>”</a:t>
            </a:r>
            <a:endParaRPr lang="en-US" sz="1600" b="1">
              <a:latin typeface="Helvetica" charset="0"/>
            </a:endParaRPr>
          </a:p>
        </p:txBody>
      </p:sp>
      <p:sp>
        <p:nvSpPr>
          <p:cNvPr id="29718" name="Text Box 21"/>
          <p:cNvSpPr txBox="1">
            <a:spLocks noChangeArrowheads="1"/>
          </p:cNvSpPr>
          <p:nvPr/>
        </p:nvSpPr>
        <p:spPr bwMode="auto">
          <a:xfrm>
            <a:off x="5500688" y="2627313"/>
            <a:ext cx="1554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pperplate Gothic Bold" charset="0"/>
              </a:rPr>
              <a:t>KHẢI HUYỀN</a:t>
            </a:r>
          </a:p>
        </p:txBody>
      </p:sp>
      <p:sp>
        <p:nvSpPr>
          <p:cNvPr id="29719" name="Rectangle 22"/>
          <p:cNvSpPr>
            <a:spLocks noChangeArrowheads="1"/>
          </p:cNvSpPr>
          <p:nvPr/>
        </p:nvSpPr>
        <p:spPr bwMode="auto">
          <a:xfrm>
            <a:off x="3916363" y="2638425"/>
            <a:ext cx="1514475" cy="6083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a:latin typeface="Times" charset="0"/>
            </a:endParaRPr>
          </a:p>
        </p:txBody>
      </p:sp>
      <p:sp>
        <p:nvSpPr>
          <p:cNvPr id="29720"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a:latin typeface="Times" charset="0"/>
            </a:endParaRPr>
          </a:p>
        </p:txBody>
      </p:sp>
      <p:sp>
        <p:nvSpPr>
          <p:cNvPr id="29721" name="Rectangle 24"/>
          <p:cNvSpPr>
            <a:spLocks noChangeArrowheads="1"/>
          </p:cNvSpPr>
          <p:nvPr/>
        </p:nvSpPr>
        <p:spPr bwMode="auto">
          <a:xfrm>
            <a:off x="642938" y="2665413"/>
            <a:ext cx="1533525" cy="2578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a:latin typeface="Times" charset="0"/>
            </a:endParaRPr>
          </a:p>
        </p:txBody>
      </p:sp>
      <p:sp>
        <p:nvSpPr>
          <p:cNvPr id="29722" name="Rectangle 25"/>
          <p:cNvSpPr>
            <a:spLocks noChangeArrowheads="1"/>
          </p:cNvSpPr>
          <p:nvPr/>
        </p:nvSpPr>
        <p:spPr bwMode="auto">
          <a:xfrm>
            <a:off x="5554663" y="2670175"/>
            <a:ext cx="1514475" cy="744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a:latin typeface="Times" charset="0"/>
            </a:endParaRPr>
          </a:p>
        </p:txBody>
      </p:sp>
      <p:grpSp>
        <p:nvGrpSpPr>
          <p:cNvPr id="29723" name="Group 26"/>
          <p:cNvGrpSpPr>
            <a:grpSpLocks/>
          </p:cNvGrpSpPr>
          <p:nvPr/>
        </p:nvGrpSpPr>
        <p:grpSpPr bwMode="auto">
          <a:xfrm>
            <a:off x="482600" y="5516563"/>
            <a:ext cx="3536950" cy="515937"/>
            <a:chOff x="475" y="3420"/>
            <a:chExt cx="2135" cy="325"/>
          </a:xfrm>
        </p:grpSpPr>
        <p:sp>
          <p:nvSpPr>
            <p:cNvPr id="29762"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63" name="Text Box 28"/>
            <p:cNvSpPr txBox="1">
              <a:spLocks noChangeArrowheads="1"/>
            </p:cNvSpPr>
            <p:nvPr/>
          </p:nvSpPr>
          <p:spPr bwMode="auto">
            <a:xfrm>
              <a:off x="475" y="3420"/>
              <a:ext cx="19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Helvetica" charset="0"/>
                </a:rPr>
                <a:t>Than vãn của thủ quỹ Hội Thánh:</a:t>
              </a:r>
            </a:p>
          </p:txBody>
        </p:sp>
        <p:sp>
          <p:nvSpPr>
            <p:cNvPr id="29764" name="AutoShape 29"/>
            <p:cNvSpPr>
              <a:spLocks noChangeArrowheads="1"/>
            </p:cNvSpPr>
            <p:nvPr/>
          </p:nvSpPr>
          <p:spPr bwMode="auto">
            <a:xfrm>
              <a:off x="2300" y="3440"/>
              <a:ext cx="310"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5 w 21600"/>
                <a:gd name="T13" fmla="*/ 5400 h 21600"/>
                <a:gd name="T14" fmla="*/ 1888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29724" name="Group 30"/>
          <p:cNvGrpSpPr>
            <a:grpSpLocks/>
          </p:cNvGrpSpPr>
          <p:nvPr/>
        </p:nvGrpSpPr>
        <p:grpSpPr bwMode="auto">
          <a:xfrm>
            <a:off x="403225" y="6156325"/>
            <a:ext cx="3625850" cy="415925"/>
            <a:chOff x="451" y="3757"/>
            <a:chExt cx="2156" cy="262"/>
          </a:xfrm>
        </p:grpSpPr>
        <p:sp>
          <p:nvSpPr>
            <p:cNvPr id="29759"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60" name="Text Box 32"/>
            <p:cNvSpPr txBox="1">
              <a:spLocks noChangeArrowheads="1"/>
            </p:cNvSpPr>
            <p:nvPr/>
          </p:nvSpPr>
          <p:spPr bwMode="auto">
            <a:xfrm>
              <a:off x="451" y="3811"/>
              <a:ext cx="19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a:latin typeface="Helvetica" charset="0"/>
                </a:rPr>
                <a:t>“</a:t>
              </a:r>
              <a:r>
                <a:rPr lang="en-US" altLang="ja-JP" sz="1400" b="1">
                  <a:latin typeface="Helvetica" charset="0"/>
                </a:rPr>
                <a:t>Kết thúc thư Phao-lô__________.</a:t>
              </a:r>
              <a:r>
                <a:rPr lang="ja-JP" altLang="en-US" sz="1400" b="1">
                  <a:latin typeface="Helvetica" charset="0"/>
                </a:rPr>
                <a:t>”</a:t>
              </a:r>
              <a:endParaRPr lang="en-US" sz="1400" b="1">
                <a:latin typeface="Helvetica" charset="0"/>
              </a:endParaRPr>
            </a:p>
          </p:txBody>
        </p:sp>
        <p:sp>
          <p:nvSpPr>
            <p:cNvPr id="29761" name="AutoShape 33"/>
            <p:cNvSpPr>
              <a:spLocks noChangeArrowheads="1"/>
            </p:cNvSpPr>
            <p:nvPr/>
          </p:nvSpPr>
          <p:spPr bwMode="auto">
            <a:xfrm>
              <a:off x="2295" y="3757"/>
              <a:ext cx="312"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2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grpSp>
      <p:sp>
        <p:nvSpPr>
          <p:cNvPr id="29725" name="AutoShape 35"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26" name="Text Box 36" descr="Light upward diagonal"/>
          <p:cNvSpPr txBox="1">
            <a:spLocks noChangeArrowheads="1"/>
          </p:cNvSpPr>
          <p:nvPr/>
        </p:nvSpPr>
        <p:spPr bwMode="auto">
          <a:xfrm>
            <a:off x="5697538" y="3492500"/>
            <a:ext cx="1201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a:latin typeface="Helvetica" charset="0"/>
              </a:rPr>
              <a:t>“</a:t>
            </a:r>
            <a:r>
              <a:rPr lang="en-US" altLang="ja-JP" sz="1400" b="1">
                <a:latin typeface="Helvetica" charset="0"/>
              </a:rPr>
              <a:t>Một vài _________ có ________.</a:t>
            </a:r>
            <a:r>
              <a:rPr lang="ja-JP" altLang="en-US" sz="1400" b="1">
                <a:latin typeface="Helvetica" charset="0"/>
              </a:rPr>
              <a:t>”</a:t>
            </a:r>
            <a:endParaRPr lang="en-US" sz="1400" b="1">
              <a:latin typeface="Helvetica" charset="0"/>
            </a:endParaRPr>
          </a:p>
        </p:txBody>
      </p:sp>
      <p:sp>
        <p:nvSpPr>
          <p:cNvPr id="29727" name="AutoShape 37"/>
          <p:cNvSpPr>
            <a:spLocks noChangeArrowheads="1"/>
          </p:cNvSpPr>
          <p:nvPr/>
        </p:nvSpPr>
        <p:spPr bwMode="auto">
          <a:xfrm flipH="1">
            <a:off x="5275263" y="3744913"/>
            <a:ext cx="541337" cy="446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9728" name="AutoShape 38"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29729" name="AutoShape 39"/>
          <p:cNvSpPr>
            <a:spLocks noChangeArrowheads="1"/>
          </p:cNvSpPr>
          <p:nvPr/>
        </p:nvSpPr>
        <p:spPr bwMode="auto">
          <a:xfrm>
            <a:off x="3516313" y="4548188"/>
            <a:ext cx="493712"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9730" name="Text Box 40" descr="Light upward diagonal"/>
          <p:cNvSpPr txBox="1">
            <a:spLocks noChangeArrowheads="1"/>
          </p:cNvSpPr>
          <p:nvPr/>
        </p:nvSpPr>
        <p:spPr bwMode="auto">
          <a:xfrm>
            <a:off x="2343150" y="4359275"/>
            <a:ext cx="1289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ja-JP" altLang="en-US" sz="1400" b="1">
                <a:latin typeface="Helvetica" charset="0"/>
              </a:rPr>
              <a:t>“</a:t>
            </a:r>
            <a:r>
              <a:rPr lang="en-US" altLang="ja-JP" sz="1400" b="1">
                <a:latin typeface="Helvetica" charset="0"/>
              </a:rPr>
              <a:t>_________</a:t>
            </a:r>
          </a:p>
          <a:p>
            <a:pPr algn="ctr">
              <a:lnSpc>
                <a:spcPct val="50000"/>
              </a:lnSpc>
              <a:spcBef>
                <a:spcPct val="50000"/>
              </a:spcBef>
            </a:pPr>
            <a:r>
              <a:rPr lang="en-US" sz="1400" b="1">
                <a:latin typeface="Helvetica" charset="0"/>
              </a:rPr>
              <a:t>_________</a:t>
            </a:r>
          </a:p>
          <a:p>
            <a:pPr algn="ctr">
              <a:lnSpc>
                <a:spcPct val="50000"/>
              </a:lnSpc>
              <a:spcBef>
                <a:spcPct val="50000"/>
              </a:spcBef>
            </a:pPr>
            <a:r>
              <a:rPr lang="en-US" sz="1400" b="1">
                <a:latin typeface="Helvetica" charset="0"/>
              </a:rPr>
              <a:t>_________</a:t>
            </a:r>
          </a:p>
          <a:p>
            <a:pPr algn="ctr">
              <a:lnSpc>
                <a:spcPct val="50000"/>
              </a:lnSpc>
              <a:spcBef>
                <a:spcPct val="50000"/>
              </a:spcBef>
            </a:pPr>
            <a:r>
              <a:rPr lang="en-US" sz="1400" b="1">
                <a:latin typeface="Helvetica" charset="0"/>
              </a:rPr>
              <a:t>_________</a:t>
            </a:r>
            <a:r>
              <a:rPr lang="ja-JP" altLang="en-US" sz="1400" b="1">
                <a:latin typeface="Helvetica" charset="0"/>
              </a:rPr>
              <a:t>”</a:t>
            </a:r>
            <a:endParaRPr lang="en-US" sz="1400" b="1">
              <a:latin typeface="Helvetica" charset="0"/>
            </a:endParaRPr>
          </a:p>
        </p:txBody>
      </p:sp>
      <p:sp>
        <p:nvSpPr>
          <p:cNvPr id="94254" name="Line 46"/>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4255" name="Line 47"/>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4256" name="Line 48"/>
          <p:cNvSpPr>
            <a:spLocks noChangeShapeType="1"/>
          </p:cNvSpPr>
          <p:nvPr/>
        </p:nvSpPr>
        <p:spPr bwMode="auto">
          <a:xfrm>
            <a:off x="4079875" y="6269038"/>
            <a:ext cx="1143000"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4257" name="Line 49"/>
          <p:cNvSpPr>
            <a:spLocks noChangeShapeType="1"/>
          </p:cNvSpPr>
          <p:nvPr/>
        </p:nvSpPr>
        <p:spPr bwMode="auto">
          <a:xfrm>
            <a:off x="3911600" y="6481763"/>
            <a:ext cx="1530350" cy="0"/>
          </a:xfrm>
          <a:prstGeom prst="line">
            <a:avLst/>
          </a:prstGeom>
          <a:noFill/>
          <a:ln w="57150">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4258" name="Line 50"/>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4259" name="Line 51"/>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4260" name="Line 52"/>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4261" name="Line 53"/>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29739" name="Text Box 54"/>
          <p:cNvSpPr txBox="1">
            <a:spLocks noChangeArrowheads="1"/>
          </p:cNvSpPr>
          <p:nvPr/>
        </p:nvSpPr>
        <p:spPr bwMode="auto">
          <a:xfrm>
            <a:off x="3717925" y="2606675"/>
            <a:ext cx="2028825"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300"/>
              </a:spcBef>
            </a:pPr>
            <a:r>
              <a:rPr lang="en-US" sz="1800" b="1">
                <a:latin typeface="Copperplate Gothic Bold" charset="0"/>
                <a:cs typeface="Corporate-u" charset="0"/>
              </a:rPr>
              <a:t>THƯ SỨ ĐỒ</a:t>
            </a:r>
          </a:p>
          <a:p>
            <a:pPr algn="ctr">
              <a:spcBef>
                <a:spcPts val="300"/>
              </a:spcBef>
            </a:pPr>
            <a:endParaRPr lang="en-US" sz="1200" b="1" i="1">
              <a:latin typeface="Times" charset="0"/>
              <a:cs typeface="Corporate-u" charset="0"/>
            </a:endParaRPr>
          </a:p>
          <a:p>
            <a:pPr algn="ctr">
              <a:spcBef>
                <a:spcPts val="300"/>
              </a:spcBef>
            </a:pPr>
            <a:r>
              <a:rPr lang="en-US" sz="1200" b="1" i="1">
                <a:latin typeface="Times" charset="0"/>
                <a:cs typeface="Corporate-u" charset="0"/>
              </a:rPr>
              <a:t>Thư của</a:t>
            </a:r>
          </a:p>
          <a:p>
            <a:pPr algn="ctr">
              <a:spcBef>
                <a:spcPts val="300"/>
              </a:spcBef>
            </a:pPr>
            <a:r>
              <a:rPr lang="en-US" sz="1200" b="1" i="1">
                <a:latin typeface="Times" charset="0"/>
                <a:cs typeface="Corporate-u" charset="0"/>
              </a:rPr>
              <a:t>Phao-lô</a:t>
            </a:r>
            <a:endParaRPr lang="en-US" sz="1200" b="1">
              <a:latin typeface="Times" charset="0"/>
              <a:cs typeface="Corporate-u" charset="0"/>
            </a:endParaRPr>
          </a:p>
          <a:p>
            <a:pPr algn="ctr">
              <a:spcBef>
                <a:spcPts val="300"/>
              </a:spcBef>
            </a:pPr>
            <a:r>
              <a:rPr lang="en-US" sz="1200" b="1">
                <a:latin typeface="Times" charset="0"/>
                <a:cs typeface="Corporate-u" charset="0"/>
              </a:rPr>
              <a:t>Rô-ma</a:t>
            </a:r>
          </a:p>
          <a:p>
            <a:pPr algn="ctr">
              <a:spcBef>
                <a:spcPts val="300"/>
              </a:spcBef>
            </a:pPr>
            <a:r>
              <a:rPr lang="en-US" sz="1200" b="1">
                <a:latin typeface="Times" charset="0"/>
                <a:cs typeface="Corporate-u" charset="0"/>
              </a:rPr>
              <a:t>1 Cô-rinh-tô</a:t>
            </a:r>
          </a:p>
          <a:p>
            <a:pPr algn="ctr">
              <a:spcBef>
                <a:spcPts val="300"/>
              </a:spcBef>
            </a:pPr>
            <a:r>
              <a:rPr lang="en-US" sz="1200" b="1">
                <a:latin typeface="Times" charset="0"/>
                <a:cs typeface="Corporate-u" charset="0"/>
              </a:rPr>
              <a:t>2  Cô-rinh-tô</a:t>
            </a:r>
          </a:p>
          <a:p>
            <a:pPr algn="ctr">
              <a:spcBef>
                <a:spcPts val="300"/>
              </a:spcBef>
            </a:pPr>
            <a:r>
              <a:rPr lang="en-US" sz="1200" b="1">
                <a:latin typeface="Times" charset="0"/>
                <a:cs typeface="Corporate-u" charset="0"/>
              </a:rPr>
              <a:t>Ga-la-ti</a:t>
            </a:r>
          </a:p>
          <a:p>
            <a:pPr algn="ctr">
              <a:spcBef>
                <a:spcPts val="300"/>
              </a:spcBef>
            </a:pPr>
            <a:r>
              <a:rPr lang="en-US" sz="1200" b="1">
                <a:latin typeface="Times" charset="0"/>
                <a:cs typeface="Corporate-u" charset="0"/>
              </a:rPr>
              <a:t>Ê-phê-sô</a:t>
            </a:r>
          </a:p>
          <a:p>
            <a:pPr algn="ctr">
              <a:spcBef>
                <a:spcPts val="300"/>
              </a:spcBef>
            </a:pPr>
            <a:r>
              <a:rPr lang="en-US" sz="1200" b="1">
                <a:latin typeface="Times" charset="0"/>
                <a:cs typeface="Corporate-u" charset="0"/>
              </a:rPr>
              <a:t>Phi-líp</a:t>
            </a:r>
          </a:p>
          <a:p>
            <a:pPr algn="ctr">
              <a:spcBef>
                <a:spcPts val="300"/>
              </a:spcBef>
            </a:pPr>
            <a:r>
              <a:rPr lang="en-US" sz="1200" b="1">
                <a:latin typeface="Times" charset="0"/>
                <a:cs typeface="Corporate-u" charset="0"/>
              </a:rPr>
              <a:t>Cô-lô-se</a:t>
            </a:r>
          </a:p>
          <a:p>
            <a:pPr algn="ctr">
              <a:spcBef>
                <a:spcPts val="300"/>
              </a:spcBef>
            </a:pPr>
            <a:r>
              <a:rPr lang="en-US" sz="1200" b="1">
                <a:latin typeface="Times" charset="0"/>
                <a:cs typeface="Corporate-u" charset="0"/>
              </a:rPr>
              <a:t>1 Tê-sa-lô-ni-ca</a:t>
            </a:r>
          </a:p>
          <a:p>
            <a:pPr algn="ctr">
              <a:spcBef>
                <a:spcPts val="300"/>
              </a:spcBef>
            </a:pPr>
            <a:r>
              <a:rPr lang="en-US" sz="1200" b="1">
                <a:latin typeface="Times" charset="0"/>
                <a:cs typeface="Corporate-u" charset="0"/>
              </a:rPr>
              <a:t>2 Tê-sa-lô-ni-ca</a:t>
            </a:r>
          </a:p>
          <a:p>
            <a:pPr algn="ctr">
              <a:spcBef>
                <a:spcPts val="300"/>
              </a:spcBef>
            </a:pPr>
            <a:r>
              <a:rPr lang="en-US" sz="1200" b="1">
                <a:latin typeface="Times" charset="0"/>
                <a:cs typeface="Corporate-u" charset="0"/>
              </a:rPr>
              <a:t>1 Ti-mô-thê</a:t>
            </a:r>
          </a:p>
          <a:p>
            <a:pPr algn="ctr">
              <a:spcBef>
                <a:spcPts val="300"/>
              </a:spcBef>
            </a:pPr>
            <a:r>
              <a:rPr lang="en-US" sz="1200" b="1">
                <a:latin typeface="Times" charset="0"/>
                <a:cs typeface="Corporate-u" charset="0"/>
              </a:rPr>
              <a:t>2 Ti-mô-thê</a:t>
            </a:r>
          </a:p>
          <a:p>
            <a:pPr algn="ctr">
              <a:spcBef>
                <a:spcPts val="300"/>
              </a:spcBef>
            </a:pPr>
            <a:r>
              <a:rPr lang="en-US" sz="1200" b="1">
                <a:latin typeface="Times" charset="0"/>
                <a:cs typeface="Corporate-u" charset="0"/>
              </a:rPr>
              <a:t>Tít </a:t>
            </a:r>
          </a:p>
          <a:p>
            <a:pPr algn="ctr">
              <a:spcBef>
                <a:spcPts val="300"/>
              </a:spcBef>
            </a:pPr>
            <a:r>
              <a:rPr lang="en-US" sz="1200" b="1">
                <a:latin typeface="Times" charset="0"/>
                <a:cs typeface="Corporate-u" charset="0"/>
              </a:rPr>
              <a:t>Phi-lê-môn</a:t>
            </a:r>
          </a:p>
          <a:p>
            <a:pPr algn="ctr">
              <a:spcBef>
                <a:spcPts val="300"/>
              </a:spcBef>
            </a:pPr>
            <a:r>
              <a:rPr lang="en-US" sz="1200" b="1" i="1">
                <a:latin typeface="Times" charset="0"/>
                <a:cs typeface="Corporate-u" charset="0"/>
              </a:rPr>
              <a:t>Thư của</a:t>
            </a:r>
          </a:p>
          <a:p>
            <a:pPr algn="ctr">
              <a:spcBef>
                <a:spcPts val="300"/>
              </a:spcBef>
            </a:pPr>
            <a:r>
              <a:rPr lang="en-US" sz="1200" b="1" i="1">
                <a:latin typeface="Times" charset="0"/>
                <a:cs typeface="Corporate-u" charset="0"/>
              </a:rPr>
              <a:t>Những người khác:</a:t>
            </a:r>
          </a:p>
          <a:p>
            <a:pPr algn="ctr">
              <a:spcBef>
                <a:spcPts val="600"/>
              </a:spcBef>
              <a:spcAft>
                <a:spcPts val="600"/>
              </a:spcAft>
            </a:pPr>
            <a:r>
              <a:rPr lang="en-US" sz="1200" b="1">
                <a:latin typeface="Times" charset="0"/>
                <a:cs typeface="Corporate-u" charset="0"/>
              </a:rPr>
              <a:t>Hê-bơ-rơ</a:t>
            </a:r>
          </a:p>
          <a:p>
            <a:pPr algn="ctr">
              <a:spcBef>
                <a:spcPts val="600"/>
              </a:spcBef>
              <a:spcAft>
                <a:spcPts val="600"/>
              </a:spcAft>
            </a:pPr>
            <a:r>
              <a:rPr lang="en-US" sz="1200" b="1">
                <a:latin typeface="Times" charset="0"/>
                <a:cs typeface="Corporate-u" charset="0"/>
              </a:rPr>
              <a:t>Gia-cơ</a:t>
            </a:r>
          </a:p>
          <a:p>
            <a:pPr algn="ctr"/>
            <a:r>
              <a:rPr lang="en-US" sz="1200" b="1">
                <a:latin typeface="Times" charset="0"/>
                <a:cs typeface="Corporate-u" charset="0"/>
              </a:rPr>
              <a:t>1 Phê-rơ</a:t>
            </a:r>
          </a:p>
          <a:p>
            <a:pPr algn="ctr"/>
            <a:r>
              <a:rPr lang="en-US" sz="1200" b="1">
                <a:latin typeface="Times" charset="0"/>
                <a:cs typeface="Corporate-u" charset="0"/>
              </a:rPr>
              <a:t>2 Phê-rơ</a:t>
            </a:r>
          </a:p>
          <a:p>
            <a:pPr algn="ctr"/>
            <a:r>
              <a:rPr lang="en-US" sz="1200" b="1">
                <a:latin typeface="Times" charset="0"/>
                <a:cs typeface="Corporate-u" charset="0"/>
              </a:rPr>
              <a:t>1 Giăng</a:t>
            </a:r>
          </a:p>
          <a:p>
            <a:pPr algn="ctr"/>
            <a:r>
              <a:rPr lang="en-US" sz="1200" b="1">
                <a:latin typeface="Times" charset="0"/>
                <a:cs typeface="Corporate-u" charset="0"/>
              </a:rPr>
              <a:t>2 Giăng </a:t>
            </a:r>
          </a:p>
          <a:p>
            <a:pPr algn="ctr"/>
            <a:r>
              <a:rPr lang="en-US" sz="1200" b="1">
                <a:latin typeface="Times" charset="0"/>
                <a:cs typeface="Corporate-u" charset="0"/>
              </a:rPr>
              <a:t>3 Giăng</a:t>
            </a:r>
          </a:p>
          <a:p>
            <a:pPr algn="ctr"/>
            <a:r>
              <a:rPr lang="en-US" sz="1200" b="1">
                <a:latin typeface="Times" charset="0"/>
                <a:cs typeface="Corporate-u" charset="0"/>
              </a:rPr>
              <a:t>Giu-đe</a:t>
            </a:r>
          </a:p>
        </p:txBody>
      </p:sp>
      <p:sp>
        <p:nvSpPr>
          <p:cNvPr id="29740" name="Text Box 55"/>
          <p:cNvSpPr txBox="1">
            <a:spLocks noChangeArrowheads="1"/>
          </p:cNvSpPr>
          <p:nvPr/>
        </p:nvSpPr>
        <p:spPr bwMode="auto">
          <a:xfrm>
            <a:off x="4286250" y="8909050"/>
            <a:ext cx="2787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i="1" u="sng"/>
              <a:t>Phiên bản đầy đủ ở trang 35.</a:t>
            </a:r>
          </a:p>
        </p:txBody>
      </p:sp>
      <p:sp>
        <p:nvSpPr>
          <p:cNvPr id="29741" name="Text Box 56"/>
          <p:cNvSpPr txBox="1">
            <a:spLocks noChangeArrowheads="1"/>
          </p:cNvSpPr>
          <p:nvPr/>
        </p:nvSpPr>
        <p:spPr bwMode="auto">
          <a:xfrm>
            <a:off x="790575" y="1962150"/>
            <a:ext cx="1304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Times" charset="0"/>
              </a:rPr>
              <a:t>Sư kiện</a:t>
            </a:r>
          </a:p>
        </p:txBody>
      </p:sp>
      <p:sp>
        <p:nvSpPr>
          <p:cNvPr id="29742" name="Text Box 57"/>
          <p:cNvSpPr txBox="1">
            <a:spLocks noChangeArrowheads="1"/>
          </p:cNvSpPr>
          <p:nvPr/>
        </p:nvSpPr>
        <p:spPr bwMode="auto">
          <a:xfrm>
            <a:off x="2447925" y="1990725"/>
            <a:ext cx="1335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Times" charset="0"/>
              </a:rPr>
              <a:t>Lịch sử</a:t>
            </a:r>
          </a:p>
        </p:txBody>
      </p:sp>
      <p:sp>
        <p:nvSpPr>
          <p:cNvPr id="29743" name="Text Box 60"/>
          <p:cNvSpPr txBox="1">
            <a:spLocks noChangeArrowheads="1"/>
          </p:cNvSpPr>
          <p:nvPr/>
        </p:nvSpPr>
        <p:spPr bwMode="auto">
          <a:xfrm>
            <a:off x="1041400" y="4587875"/>
            <a:ext cx="965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ts val="600"/>
              </a:spcBef>
            </a:pPr>
            <a:r>
              <a:rPr lang="en-US" sz="1400" b="1">
                <a:solidFill>
                  <a:srgbClr val="E32434"/>
                </a:solidFill>
                <a:latin typeface="Times" charset="0"/>
              </a:rPr>
              <a:t>Cùng</a:t>
            </a:r>
          </a:p>
          <a:p>
            <a:pPr>
              <a:spcBef>
                <a:spcPts val="600"/>
              </a:spcBef>
            </a:pPr>
            <a:r>
              <a:rPr lang="en-US" sz="1400" b="1">
                <a:solidFill>
                  <a:srgbClr val="E32434"/>
                </a:solidFill>
                <a:latin typeface="Times" charset="0"/>
              </a:rPr>
              <a:t>Thấy</a:t>
            </a:r>
          </a:p>
        </p:txBody>
      </p:sp>
      <p:sp>
        <p:nvSpPr>
          <p:cNvPr id="29744" name="Text Box 61"/>
          <p:cNvSpPr txBox="1">
            <a:spLocks noChangeArrowheads="1"/>
          </p:cNvSpPr>
          <p:nvPr/>
        </p:nvSpPr>
        <p:spPr bwMode="auto">
          <a:xfrm>
            <a:off x="2619375" y="4276725"/>
            <a:ext cx="1038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solidFill>
                  <a:srgbClr val="E32434"/>
                </a:solidFill>
                <a:latin typeface="Times" charset="0"/>
              </a:rPr>
              <a:t>Dân ngoại</a:t>
            </a:r>
          </a:p>
        </p:txBody>
      </p:sp>
      <p:sp>
        <p:nvSpPr>
          <p:cNvPr id="29745" name="Text Box 62"/>
          <p:cNvSpPr txBox="1">
            <a:spLocks noChangeArrowheads="1"/>
          </p:cNvSpPr>
          <p:nvPr/>
        </p:nvSpPr>
        <p:spPr bwMode="auto">
          <a:xfrm>
            <a:off x="5886450" y="3598863"/>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Rô-ma</a:t>
            </a:r>
          </a:p>
        </p:txBody>
      </p:sp>
      <p:sp>
        <p:nvSpPr>
          <p:cNvPr id="29746" name="Text Box 63"/>
          <p:cNvSpPr txBox="1">
            <a:spLocks noChangeArrowheads="1"/>
          </p:cNvSpPr>
          <p:nvPr/>
        </p:nvSpPr>
        <p:spPr bwMode="auto">
          <a:xfrm>
            <a:off x="762000" y="5749925"/>
            <a:ext cx="2781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solidFill>
                  <a:srgbClr val="E32434"/>
                </a:solidFill>
                <a:latin typeface="Times" charset="0"/>
              </a:rPr>
              <a:t>Những người Dâng hiến  Nhút nhát</a:t>
            </a:r>
          </a:p>
        </p:txBody>
      </p:sp>
      <p:sp>
        <p:nvSpPr>
          <p:cNvPr id="29747" name="Text Box 64"/>
          <p:cNvSpPr txBox="1">
            <a:spLocks noChangeArrowheads="1"/>
          </p:cNvSpPr>
          <p:nvPr/>
        </p:nvSpPr>
        <p:spPr bwMode="auto">
          <a:xfrm>
            <a:off x="2425700" y="6126163"/>
            <a:ext cx="1009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Phi-lê</a:t>
            </a:r>
          </a:p>
        </p:txBody>
      </p:sp>
      <p:sp>
        <p:nvSpPr>
          <p:cNvPr id="29748" name="Text Box 66"/>
          <p:cNvSpPr txBox="1">
            <a:spLocks noChangeArrowheads="1"/>
          </p:cNvSpPr>
          <p:nvPr/>
        </p:nvSpPr>
        <p:spPr bwMode="auto">
          <a:xfrm>
            <a:off x="781050" y="2181225"/>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Times" charset="0"/>
              </a:rPr>
              <a:t>Thần học</a:t>
            </a:r>
          </a:p>
        </p:txBody>
      </p:sp>
      <p:sp>
        <p:nvSpPr>
          <p:cNvPr id="29749" name="Text Box 67"/>
          <p:cNvSpPr txBox="1">
            <a:spLocks noChangeArrowheads="1"/>
          </p:cNvSpPr>
          <p:nvPr/>
        </p:nvSpPr>
        <p:spPr bwMode="auto">
          <a:xfrm>
            <a:off x="2425700" y="2190750"/>
            <a:ext cx="1335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Times" charset="0"/>
              </a:rPr>
              <a:t>Hội Thánh</a:t>
            </a:r>
          </a:p>
        </p:txBody>
      </p:sp>
      <p:sp>
        <p:nvSpPr>
          <p:cNvPr id="29750" name="Text Box 71"/>
          <p:cNvSpPr txBox="1">
            <a:spLocks noChangeArrowheads="1"/>
          </p:cNvSpPr>
          <p:nvPr/>
        </p:nvSpPr>
        <p:spPr bwMode="auto">
          <a:xfrm>
            <a:off x="2662238" y="4384675"/>
            <a:ext cx="1303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Ăn</a:t>
            </a:r>
          </a:p>
        </p:txBody>
      </p:sp>
      <p:sp>
        <p:nvSpPr>
          <p:cNvPr id="29751" name="Text Box 72"/>
          <p:cNvSpPr txBox="1">
            <a:spLocks noChangeArrowheads="1"/>
          </p:cNvSpPr>
          <p:nvPr/>
        </p:nvSpPr>
        <p:spPr bwMode="auto">
          <a:xfrm>
            <a:off x="2578100" y="4594225"/>
            <a:ext cx="1303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Thịt</a:t>
            </a:r>
          </a:p>
        </p:txBody>
      </p:sp>
      <p:sp>
        <p:nvSpPr>
          <p:cNvPr id="29752" name="Text Box 73"/>
          <p:cNvSpPr txBox="1">
            <a:spLocks noChangeArrowheads="1"/>
          </p:cNvSpPr>
          <p:nvPr/>
        </p:nvSpPr>
        <p:spPr bwMode="auto">
          <a:xfrm>
            <a:off x="2628900" y="4806950"/>
            <a:ext cx="638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Heo</a:t>
            </a:r>
          </a:p>
        </p:txBody>
      </p:sp>
      <p:sp>
        <p:nvSpPr>
          <p:cNvPr id="29753" name="Text Box 74"/>
          <p:cNvSpPr txBox="1">
            <a:spLocks noChangeArrowheads="1"/>
          </p:cNvSpPr>
          <p:nvPr/>
        </p:nvSpPr>
        <p:spPr bwMode="auto">
          <a:xfrm>
            <a:off x="5719763" y="4021138"/>
            <a:ext cx="1109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Capitals" charset="0"/>
              </a:rPr>
              <a:t>   2 Côr.</a:t>
            </a:r>
          </a:p>
        </p:txBody>
      </p:sp>
      <p:sp>
        <p:nvSpPr>
          <p:cNvPr id="29754" name="Text Box 80"/>
          <p:cNvSpPr txBox="1">
            <a:spLocks noChangeArrowheads="1"/>
          </p:cNvSpPr>
          <p:nvPr/>
        </p:nvSpPr>
        <p:spPr bwMode="auto">
          <a:xfrm>
            <a:off x="2171700" y="7191375"/>
            <a:ext cx="962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solidFill>
                  <a:srgbClr val="E32434"/>
                </a:solidFill>
              </a:rPr>
              <a:t>Hê-bơ-rơ</a:t>
            </a:r>
          </a:p>
        </p:txBody>
      </p:sp>
      <p:sp>
        <p:nvSpPr>
          <p:cNvPr id="29755" name="Text Box 57"/>
          <p:cNvSpPr txBox="1">
            <a:spLocks noChangeArrowheads="1"/>
          </p:cNvSpPr>
          <p:nvPr/>
        </p:nvSpPr>
        <p:spPr bwMode="auto">
          <a:xfrm>
            <a:off x="4076700" y="1990725"/>
            <a:ext cx="1335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Times" charset="0"/>
              </a:rPr>
              <a:t>Các vấn đề</a:t>
            </a:r>
          </a:p>
        </p:txBody>
      </p:sp>
      <p:sp>
        <p:nvSpPr>
          <p:cNvPr id="29756" name="Text Box 67"/>
          <p:cNvSpPr txBox="1">
            <a:spLocks noChangeArrowheads="1"/>
          </p:cNvSpPr>
          <p:nvPr/>
        </p:nvSpPr>
        <p:spPr bwMode="auto">
          <a:xfrm>
            <a:off x="4054475" y="2190750"/>
            <a:ext cx="1335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Times" charset="0"/>
              </a:rPr>
              <a:t>Hội Thánh</a:t>
            </a:r>
          </a:p>
        </p:txBody>
      </p:sp>
      <p:sp>
        <p:nvSpPr>
          <p:cNvPr id="73" name="Text Box 57"/>
          <p:cNvSpPr txBox="1">
            <a:spLocks noChangeArrowheads="1"/>
          </p:cNvSpPr>
          <p:nvPr/>
        </p:nvSpPr>
        <p:spPr bwMode="auto">
          <a:xfrm>
            <a:off x="5705475" y="2000250"/>
            <a:ext cx="1335088" cy="338138"/>
          </a:xfrm>
          <a:prstGeom prst="rect">
            <a:avLst/>
          </a:prstGeom>
          <a:noFill/>
          <a:ln w="9525">
            <a:noFill/>
            <a:miter lim="800000"/>
            <a:headEnd/>
            <a:tailEnd/>
          </a:ln>
        </p:spPr>
        <p:txBody>
          <a:bodyPr>
            <a:spAutoFit/>
          </a:bodyPr>
          <a:lstStyle/>
          <a:p>
            <a:pPr>
              <a:spcBef>
                <a:spcPct val="50000"/>
              </a:spcBef>
              <a:defRPr/>
            </a:pPr>
            <a:r>
              <a:rPr lang="en-US" sz="1600" b="1" dirty="0" err="1">
                <a:solidFill>
                  <a:srgbClr val="E32434"/>
                </a:solidFill>
                <a:latin typeface="+mj-lt"/>
                <a:ea typeface="+mn-ea"/>
                <a:cs typeface="+mn-cs"/>
              </a:rPr>
              <a:t>Tương</a:t>
            </a:r>
            <a:r>
              <a:rPr lang="en-US" sz="1600" b="1" dirty="0">
                <a:solidFill>
                  <a:srgbClr val="E32434"/>
                </a:solidFill>
                <a:latin typeface="+mj-lt"/>
                <a:ea typeface="+mn-ea"/>
                <a:cs typeface="+mn-cs"/>
              </a:rPr>
              <a:t> </a:t>
            </a:r>
            <a:r>
              <a:rPr lang="en-US" sz="1600" b="1" dirty="0" err="1">
                <a:solidFill>
                  <a:srgbClr val="E32434"/>
                </a:solidFill>
                <a:latin typeface="+mj-lt"/>
                <a:ea typeface="+mn-ea"/>
                <a:cs typeface="+mn-cs"/>
              </a:rPr>
              <a:t>lai</a:t>
            </a:r>
            <a:endParaRPr lang="en-US" sz="1600" b="1" dirty="0">
              <a:solidFill>
                <a:srgbClr val="E32434"/>
              </a:solidFill>
              <a:latin typeface="+mj-lt"/>
              <a:ea typeface="+mn-ea"/>
              <a:cs typeface="+mn-cs"/>
            </a:endParaRPr>
          </a:p>
        </p:txBody>
      </p:sp>
      <p:sp>
        <p:nvSpPr>
          <p:cNvPr id="29758" name="Text Box 67"/>
          <p:cNvSpPr txBox="1">
            <a:spLocks noChangeArrowheads="1"/>
          </p:cNvSpPr>
          <p:nvPr/>
        </p:nvSpPr>
        <p:spPr bwMode="auto">
          <a:xfrm>
            <a:off x="5683250" y="2200275"/>
            <a:ext cx="1335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Times" charset="0"/>
              </a:rPr>
              <a:t>Vĩnh cửu</a:t>
            </a:r>
          </a:p>
        </p:txBody>
      </p:sp>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0722" name="Text Box 37"/>
          <p:cNvSpPr txBox="1">
            <a:spLocks noChangeArrowheads="1"/>
          </p:cNvSpPr>
          <p:nvPr/>
        </p:nvSpPr>
        <p:spPr bwMode="auto">
          <a:xfrm>
            <a:off x="7208838" y="50800"/>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43057" name="Text Box 49"/>
          <p:cNvSpPr txBox="1">
            <a:spLocks noChangeArrowheads="1"/>
          </p:cNvSpPr>
          <p:nvPr/>
        </p:nvSpPr>
        <p:spPr bwMode="auto">
          <a:xfrm>
            <a:off x="476250" y="728663"/>
            <a:ext cx="6759575" cy="1016000"/>
          </a:xfrm>
          <a:prstGeom prst="rect">
            <a:avLst/>
          </a:prstGeom>
          <a:noFill/>
          <a:ln w="12700">
            <a:noFill/>
            <a:miter lim="800000"/>
            <a:headEnd/>
            <a:tailEnd/>
          </a:ln>
          <a:effectLst>
            <a:outerShdw dist="45791" dir="3378596" algn="ctr" rotWithShape="0">
              <a:srgbClr val="B3B3B3"/>
            </a:outerShdw>
          </a:effectLst>
        </p:spPr>
        <p:txBody>
          <a:bodyPr>
            <a:spAutoFit/>
          </a:bodyPr>
          <a:lstStyle/>
          <a:p>
            <a:pPr algn="ctr">
              <a:spcBef>
                <a:spcPct val="50000"/>
              </a:spcBef>
              <a:defRPr/>
            </a:pPr>
            <a:r>
              <a:rPr lang="en-US" sz="2400" b="1" dirty="0">
                <a:latin typeface="+mj-lt"/>
                <a:ea typeface="+mn-ea"/>
                <a:cs typeface="+mn-cs"/>
              </a:rPr>
              <a:t>CHÂN DUNG CỦA </a:t>
            </a:r>
          </a:p>
          <a:p>
            <a:pPr algn="ctr">
              <a:spcBef>
                <a:spcPct val="50000"/>
              </a:spcBef>
              <a:defRPr/>
            </a:pPr>
            <a:r>
              <a:rPr lang="en-US" sz="2400" b="1" dirty="0">
                <a:latin typeface="+mj-lt"/>
                <a:ea typeface="+mn-ea"/>
                <a:cs typeface="+mn-cs"/>
              </a:rPr>
              <a:t>CHÚA CỨU THẾ GIÊ-SU CHRIST</a:t>
            </a:r>
          </a:p>
        </p:txBody>
      </p:sp>
      <p:sp>
        <p:nvSpPr>
          <p:cNvPr id="30724" name="Text Box 62"/>
          <p:cNvSpPr txBox="1">
            <a:spLocks noChangeArrowheads="1"/>
          </p:cNvSpPr>
          <p:nvPr/>
        </p:nvSpPr>
        <p:spPr bwMode="auto">
          <a:xfrm>
            <a:off x="6586538" y="98425"/>
            <a:ext cx="754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21</a:t>
            </a:r>
          </a:p>
        </p:txBody>
      </p:sp>
      <p:pic>
        <p:nvPicPr>
          <p:cNvPr id="30725" name="Picture 2" descr="Purple mesh"/>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19088" y="2919413"/>
            <a:ext cx="6931025" cy="5268912"/>
          </a:xfrm>
          <a:prstGeom prst="rect">
            <a:avLst/>
          </a:prstGeom>
          <a:noFill/>
          <a:ln w="28575">
            <a:solidFill>
              <a:schemeClr val="tx1"/>
            </a:solidFill>
            <a:miter lim="800000"/>
            <a:headEnd/>
            <a:tailEnd/>
          </a:ln>
          <a:effectLst>
            <a:outerShdw dist="143684"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30726" name="Rectangle 4"/>
          <p:cNvSpPr>
            <a:spLocks noChangeArrowheads="1"/>
          </p:cNvSpPr>
          <p:nvPr/>
        </p:nvSpPr>
        <p:spPr bwMode="auto">
          <a:xfrm>
            <a:off x="976313" y="3346450"/>
            <a:ext cx="5610225" cy="4587875"/>
          </a:xfrm>
          <a:prstGeom prst="rect">
            <a:avLst/>
          </a:prstGeom>
          <a:solidFill>
            <a:schemeClr val="bg1"/>
          </a:solidFill>
          <a:ln w="12700">
            <a:solidFill>
              <a:schemeClr val="tx1"/>
            </a:solidFill>
            <a:miter lim="800000"/>
            <a:headEnd/>
            <a:tailEnd/>
          </a:ln>
        </p:spPr>
        <p:txBody>
          <a:bodyPr wrap="none" anchor="ctr"/>
          <a:lstStyle/>
          <a:p>
            <a:pPr algn="ctr"/>
            <a:endParaRPr lang="en-US"/>
          </a:p>
        </p:txBody>
      </p:sp>
      <p:sp>
        <p:nvSpPr>
          <p:cNvPr id="30727" name="AutoShape 5"/>
          <p:cNvSpPr>
            <a:spLocks noChangeArrowheads="1"/>
          </p:cNvSpPr>
          <p:nvPr/>
        </p:nvSpPr>
        <p:spPr bwMode="auto">
          <a:xfrm>
            <a:off x="3914775" y="3575050"/>
            <a:ext cx="2478088" cy="1890713"/>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28" name="AutoShape 6"/>
          <p:cNvSpPr>
            <a:spLocks noChangeArrowheads="1"/>
          </p:cNvSpPr>
          <p:nvPr/>
        </p:nvSpPr>
        <p:spPr bwMode="auto">
          <a:xfrm>
            <a:off x="1120775" y="5862638"/>
            <a:ext cx="2478088" cy="1890712"/>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29" name="AutoShape 7"/>
          <p:cNvSpPr>
            <a:spLocks noChangeArrowheads="1"/>
          </p:cNvSpPr>
          <p:nvPr/>
        </p:nvSpPr>
        <p:spPr bwMode="auto">
          <a:xfrm>
            <a:off x="3913188" y="5834063"/>
            <a:ext cx="2478087" cy="1890712"/>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600">
              <a:latin typeface="Engravers MT" charset="0"/>
            </a:endParaRPr>
          </a:p>
        </p:txBody>
      </p:sp>
      <p:sp>
        <p:nvSpPr>
          <p:cNvPr id="30730" name="AutoShape 8"/>
          <p:cNvSpPr>
            <a:spLocks noChangeArrowheads="1"/>
          </p:cNvSpPr>
          <p:nvPr/>
        </p:nvSpPr>
        <p:spPr bwMode="auto">
          <a:xfrm>
            <a:off x="1119188" y="3563938"/>
            <a:ext cx="2478087" cy="1892300"/>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1" name="Rectangle 9"/>
          <p:cNvSpPr>
            <a:spLocks noChangeArrowheads="1"/>
          </p:cNvSpPr>
          <p:nvPr/>
        </p:nvSpPr>
        <p:spPr bwMode="auto">
          <a:xfrm>
            <a:off x="3989388" y="3616325"/>
            <a:ext cx="3397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2</a:t>
            </a:r>
          </a:p>
        </p:txBody>
      </p:sp>
      <p:sp>
        <p:nvSpPr>
          <p:cNvPr id="30732" name="Rectangle 12"/>
          <p:cNvSpPr>
            <a:spLocks noChangeArrowheads="1"/>
          </p:cNvSpPr>
          <p:nvPr/>
        </p:nvSpPr>
        <p:spPr bwMode="auto">
          <a:xfrm>
            <a:off x="1182688" y="3638550"/>
            <a:ext cx="3397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1</a:t>
            </a:r>
          </a:p>
        </p:txBody>
      </p:sp>
      <p:sp>
        <p:nvSpPr>
          <p:cNvPr id="30733" name="Rectangle 50"/>
          <p:cNvSpPr>
            <a:spLocks noChangeArrowheads="1"/>
          </p:cNvSpPr>
          <p:nvPr/>
        </p:nvSpPr>
        <p:spPr bwMode="auto">
          <a:xfrm>
            <a:off x="1277938" y="5856288"/>
            <a:ext cx="3413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3</a:t>
            </a:r>
          </a:p>
        </p:txBody>
      </p:sp>
      <p:sp>
        <p:nvSpPr>
          <p:cNvPr id="30734" name="Rectangle 51"/>
          <p:cNvSpPr>
            <a:spLocks noChangeArrowheads="1"/>
          </p:cNvSpPr>
          <p:nvPr/>
        </p:nvSpPr>
        <p:spPr bwMode="auto">
          <a:xfrm>
            <a:off x="3957638" y="5826125"/>
            <a:ext cx="3397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4</a:t>
            </a:r>
          </a:p>
        </p:txBody>
      </p:sp>
      <p:sp>
        <p:nvSpPr>
          <p:cNvPr id="30735" name="Line 53"/>
          <p:cNvSpPr>
            <a:spLocks noChangeShapeType="1"/>
          </p:cNvSpPr>
          <p:nvPr/>
        </p:nvSpPr>
        <p:spPr bwMode="auto">
          <a:xfrm>
            <a:off x="1600200" y="4089400"/>
            <a:ext cx="1731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6" name="Text Box 54"/>
          <p:cNvSpPr txBox="1">
            <a:spLocks noChangeArrowheads="1"/>
          </p:cNvSpPr>
          <p:nvPr/>
        </p:nvSpPr>
        <p:spPr bwMode="auto">
          <a:xfrm>
            <a:off x="1223963" y="4159250"/>
            <a:ext cx="2273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Helvetica" charset="0"/>
              </a:rPr>
              <a:t>Gửi:__________         Như là:________      Những gì         Chúa:_________</a:t>
            </a:r>
          </a:p>
        </p:txBody>
      </p:sp>
      <p:sp>
        <p:nvSpPr>
          <p:cNvPr id="30737" name="Line 58"/>
          <p:cNvSpPr>
            <a:spLocks noChangeShapeType="1"/>
          </p:cNvSpPr>
          <p:nvPr/>
        </p:nvSpPr>
        <p:spPr bwMode="auto">
          <a:xfrm>
            <a:off x="4437063" y="6276975"/>
            <a:ext cx="1731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8" name="Line 59"/>
          <p:cNvSpPr>
            <a:spLocks noChangeShapeType="1"/>
          </p:cNvSpPr>
          <p:nvPr/>
        </p:nvSpPr>
        <p:spPr bwMode="auto">
          <a:xfrm>
            <a:off x="1706563" y="6313488"/>
            <a:ext cx="1731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9" name="Line 60"/>
          <p:cNvSpPr>
            <a:spLocks noChangeShapeType="1"/>
          </p:cNvSpPr>
          <p:nvPr/>
        </p:nvSpPr>
        <p:spPr bwMode="auto">
          <a:xfrm>
            <a:off x="4479925" y="4089400"/>
            <a:ext cx="1731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0" name="Text Box 66"/>
          <p:cNvSpPr txBox="1">
            <a:spLocks noChangeArrowheads="1"/>
          </p:cNvSpPr>
          <p:nvPr/>
        </p:nvSpPr>
        <p:spPr bwMode="auto">
          <a:xfrm>
            <a:off x="777875" y="1731963"/>
            <a:ext cx="60912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85000"/>
              </a:lnSpc>
              <a:spcBef>
                <a:spcPct val="50000"/>
              </a:spcBef>
            </a:pPr>
            <a:r>
              <a:rPr lang="en-US" sz="2400" b="1" baseline="-25000">
                <a:latin typeface="Times" charset="0"/>
              </a:rPr>
              <a:t>Từ các tác giả Phúc Âm: độc giả đặc biệt của họ…cách diễn tả riêng biệt con người Chúa Cứu Thế Giê-su của mỗi tác giả…và một mục đích nền tảng được truyền tải trong mỗi Phúc Âm…với ngày viết phù hợp.</a:t>
            </a:r>
          </a:p>
        </p:txBody>
      </p:sp>
      <p:grpSp>
        <p:nvGrpSpPr>
          <p:cNvPr id="30741" name="Group 73"/>
          <p:cNvGrpSpPr>
            <a:grpSpLocks/>
          </p:cNvGrpSpPr>
          <p:nvPr/>
        </p:nvGrpSpPr>
        <p:grpSpPr bwMode="auto">
          <a:xfrm>
            <a:off x="1654175" y="7721600"/>
            <a:ext cx="1531938" cy="485775"/>
            <a:chOff x="-1294" y="2235"/>
            <a:chExt cx="965" cy="306"/>
          </a:xfrm>
        </p:grpSpPr>
        <p:sp>
          <p:nvSpPr>
            <p:cNvPr id="30780" name="Rectangle 74"/>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81" name="Text Box 75"/>
            <p:cNvSpPr txBox="1">
              <a:spLocks noChangeArrowheads="1"/>
            </p:cNvSpPr>
            <p:nvPr/>
          </p:nvSpPr>
          <p:spPr bwMode="auto">
            <a:xfrm>
              <a:off x="-1238" y="2283"/>
              <a:ext cx="89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Comic Sans MS" charset="0"/>
                </a:rPr>
                <a:t>________A.D..</a:t>
              </a:r>
            </a:p>
          </p:txBody>
        </p:sp>
      </p:grpSp>
      <p:grpSp>
        <p:nvGrpSpPr>
          <p:cNvPr id="30742" name="Group 76"/>
          <p:cNvGrpSpPr>
            <a:grpSpLocks/>
          </p:cNvGrpSpPr>
          <p:nvPr/>
        </p:nvGrpSpPr>
        <p:grpSpPr bwMode="auto">
          <a:xfrm>
            <a:off x="4457700" y="7688263"/>
            <a:ext cx="1531938" cy="485775"/>
            <a:chOff x="-1294" y="2235"/>
            <a:chExt cx="965" cy="306"/>
          </a:xfrm>
        </p:grpSpPr>
        <p:sp>
          <p:nvSpPr>
            <p:cNvPr id="30778" name="Rectangle 77"/>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79" name="Text Box 78"/>
            <p:cNvSpPr txBox="1">
              <a:spLocks noChangeArrowheads="1"/>
            </p:cNvSpPr>
            <p:nvPr/>
          </p:nvSpPr>
          <p:spPr bwMode="auto">
            <a:xfrm>
              <a:off x="-1238" y="2283"/>
              <a:ext cx="89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Comic Sans MS" charset="0"/>
                </a:rPr>
                <a:t>________A.D..</a:t>
              </a:r>
            </a:p>
          </p:txBody>
        </p:sp>
      </p:grpSp>
      <p:grpSp>
        <p:nvGrpSpPr>
          <p:cNvPr id="30743" name="Group 79"/>
          <p:cNvGrpSpPr>
            <a:grpSpLocks/>
          </p:cNvGrpSpPr>
          <p:nvPr/>
        </p:nvGrpSpPr>
        <p:grpSpPr bwMode="auto">
          <a:xfrm>
            <a:off x="3171825" y="5081588"/>
            <a:ext cx="1606550" cy="1528762"/>
            <a:chOff x="245" y="3012"/>
            <a:chExt cx="1012" cy="963"/>
          </a:xfrm>
        </p:grpSpPr>
        <p:sp>
          <p:nvSpPr>
            <p:cNvPr id="43046" name="AutoShape 38"/>
            <p:cNvSpPr>
              <a:spLocks noChangeArrowheads="1"/>
            </p:cNvSpPr>
            <p:nvPr/>
          </p:nvSpPr>
          <p:spPr bwMode="auto">
            <a:xfrm rot="5407733">
              <a:off x="281" y="2988"/>
              <a:ext cx="963" cy="1012"/>
            </a:xfrm>
            <a:prstGeom prst="rtTriangle">
              <a:avLst/>
            </a:prstGeom>
            <a:solidFill>
              <a:schemeClr val="bg1"/>
            </a:solidFill>
            <a:ln w="130175">
              <a:solidFill>
                <a:schemeClr val="hlink"/>
              </a:solidFill>
              <a:miter lim="800000"/>
              <a:headEnd/>
              <a:tailEnd/>
            </a:ln>
            <a:effectLst>
              <a:outerShdw dist="91581" dir="3378596" algn="ctr" rotWithShape="0">
                <a:schemeClr val="tx1"/>
              </a:outerShdw>
            </a:effectLst>
          </p:spPr>
          <p:txBody>
            <a:bodyPr rot="10800000" vert="eaVert" wrap="none" anchor="ctr"/>
            <a:lstStyle/>
            <a:p>
              <a:pPr algn="ctr">
                <a:defRPr/>
              </a:pPr>
              <a:endParaRPr lang="en-US" sz="1200" b="1">
                <a:latin typeface="Wingdings 2" pitchFamily="18" charset="2"/>
                <a:ea typeface="+mn-ea"/>
                <a:cs typeface="+mn-cs"/>
              </a:endParaRPr>
            </a:p>
          </p:txBody>
        </p:sp>
        <p:sp>
          <p:nvSpPr>
            <p:cNvPr id="30776" name="Line 47"/>
            <p:cNvSpPr>
              <a:spLocks noChangeShapeType="1"/>
            </p:cNvSpPr>
            <p:nvPr/>
          </p:nvSpPr>
          <p:spPr bwMode="auto">
            <a:xfrm flipV="1">
              <a:off x="338" y="3108"/>
              <a:ext cx="692" cy="6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77" name="Line 63"/>
            <p:cNvSpPr>
              <a:spLocks noChangeShapeType="1"/>
            </p:cNvSpPr>
            <p:nvPr/>
          </p:nvSpPr>
          <p:spPr bwMode="auto">
            <a:xfrm flipV="1">
              <a:off x="321" y="3093"/>
              <a:ext cx="475" cy="4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744" name="Group 80"/>
          <p:cNvGrpSpPr>
            <a:grpSpLocks/>
          </p:cNvGrpSpPr>
          <p:nvPr/>
        </p:nvGrpSpPr>
        <p:grpSpPr bwMode="auto">
          <a:xfrm>
            <a:off x="1608138" y="3159125"/>
            <a:ext cx="1557337" cy="485775"/>
            <a:chOff x="-1294" y="2235"/>
            <a:chExt cx="965" cy="306"/>
          </a:xfrm>
        </p:grpSpPr>
        <p:sp>
          <p:nvSpPr>
            <p:cNvPr id="30773" name="Rectangle 81"/>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74" name="Text Box 82"/>
            <p:cNvSpPr txBox="1">
              <a:spLocks noChangeArrowheads="1"/>
            </p:cNvSpPr>
            <p:nvPr/>
          </p:nvSpPr>
          <p:spPr bwMode="auto">
            <a:xfrm>
              <a:off x="-1238" y="2283"/>
              <a:ext cx="89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Comic Sans MS" charset="0"/>
                </a:rPr>
                <a:t>_________</a:t>
              </a:r>
              <a:r>
                <a:rPr lang="en-US" sz="2000" b="1" baseline="-25000">
                  <a:latin typeface="Comic Sans MS" charset="0"/>
                </a:rPr>
                <a:t>A</a:t>
              </a:r>
              <a:r>
                <a:rPr lang="en-US" sz="2000" baseline="-25000">
                  <a:latin typeface="Comic Sans MS" charset="0"/>
                </a:rPr>
                <a:t>.D.</a:t>
              </a:r>
            </a:p>
          </p:txBody>
        </p:sp>
      </p:grpSp>
      <p:grpSp>
        <p:nvGrpSpPr>
          <p:cNvPr id="30745" name="Group 83"/>
          <p:cNvGrpSpPr>
            <a:grpSpLocks/>
          </p:cNvGrpSpPr>
          <p:nvPr/>
        </p:nvGrpSpPr>
        <p:grpSpPr bwMode="auto">
          <a:xfrm>
            <a:off x="4357688" y="3160713"/>
            <a:ext cx="1557337" cy="485775"/>
            <a:chOff x="-1294" y="2235"/>
            <a:chExt cx="965" cy="306"/>
          </a:xfrm>
        </p:grpSpPr>
        <p:sp>
          <p:nvSpPr>
            <p:cNvPr id="30771" name="Rectangle 84"/>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72" name="Text Box 85"/>
            <p:cNvSpPr txBox="1">
              <a:spLocks noChangeArrowheads="1"/>
            </p:cNvSpPr>
            <p:nvPr/>
          </p:nvSpPr>
          <p:spPr bwMode="auto">
            <a:xfrm>
              <a:off x="-1238" y="2283"/>
              <a:ext cx="89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aseline="-25000">
                  <a:latin typeface="Comic Sans MS" charset="0"/>
                </a:rPr>
                <a:t>_________</a:t>
              </a:r>
              <a:r>
                <a:rPr lang="en-US" sz="2000" b="1" baseline="-25000">
                  <a:latin typeface="Comic Sans MS" charset="0"/>
                </a:rPr>
                <a:t>A</a:t>
              </a:r>
              <a:r>
                <a:rPr lang="en-US" sz="2000" baseline="-25000">
                  <a:latin typeface="Comic Sans MS" charset="0"/>
                </a:rPr>
                <a:t>.D.</a:t>
              </a:r>
            </a:p>
          </p:txBody>
        </p:sp>
      </p:grpSp>
      <p:sp>
        <p:nvSpPr>
          <p:cNvPr id="30746" name="Text Box 86"/>
          <p:cNvSpPr txBox="1">
            <a:spLocks noChangeArrowheads="1"/>
          </p:cNvSpPr>
          <p:nvPr/>
        </p:nvSpPr>
        <p:spPr bwMode="auto">
          <a:xfrm>
            <a:off x="1631950" y="3644900"/>
            <a:ext cx="181768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Ma-thi-ơ</a:t>
            </a:r>
          </a:p>
        </p:txBody>
      </p:sp>
      <p:sp>
        <p:nvSpPr>
          <p:cNvPr id="30747" name="Text Box 87"/>
          <p:cNvSpPr txBox="1">
            <a:spLocks noChangeArrowheads="1"/>
          </p:cNvSpPr>
          <p:nvPr/>
        </p:nvSpPr>
        <p:spPr bwMode="auto">
          <a:xfrm>
            <a:off x="4770438" y="3652838"/>
            <a:ext cx="16256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Mác</a:t>
            </a:r>
          </a:p>
        </p:txBody>
      </p:sp>
      <p:sp>
        <p:nvSpPr>
          <p:cNvPr id="30748" name="Text Box 88"/>
          <p:cNvSpPr txBox="1">
            <a:spLocks noChangeArrowheads="1"/>
          </p:cNvSpPr>
          <p:nvPr/>
        </p:nvSpPr>
        <p:spPr bwMode="auto">
          <a:xfrm>
            <a:off x="1868488" y="5862638"/>
            <a:ext cx="16256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Lu-ca</a:t>
            </a:r>
          </a:p>
        </p:txBody>
      </p:sp>
      <p:sp>
        <p:nvSpPr>
          <p:cNvPr id="30749" name="Text Box 89"/>
          <p:cNvSpPr txBox="1">
            <a:spLocks noChangeArrowheads="1"/>
          </p:cNvSpPr>
          <p:nvPr/>
        </p:nvSpPr>
        <p:spPr bwMode="auto">
          <a:xfrm>
            <a:off x="4721225" y="5837238"/>
            <a:ext cx="16256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Giăng</a:t>
            </a:r>
          </a:p>
        </p:txBody>
      </p:sp>
      <p:sp>
        <p:nvSpPr>
          <p:cNvPr id="30750" name="Text Box 90"/>
          <p:cNvSpPr txBox="1">
            <a:spLocks noChangeArrowheads="1"/>
          </p:cNvSpPr>
          <p:nvPr/>
        </p:nvSpPr>
        <p:spPr bwMode="auto">
          <a:xfrm>
            <a:off x="1987550" y="4006850"/>
            <a:ext cx="1625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Do Thái</a:t>
            </a:r>
          </a:p>
        </p:txBody>
      </p:sp>
      <p:sp>
        <p:nvSpPr>
          <p:cNvPr id="30751" name="Text Box 92"/>
          <p:cNvSpPr txBox="1">
            <a:spLocks noChangeArrowheads="1"/>
          </p:cNvSpPr>
          <p:nvPr/>
        </p:nvSpPr>
        <p:spPr bwMode="auto">
          <a:xfrm>
            <a:off x="2009775" y="5048250"/>
            <a:ext cx="1190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200" b="1">
                <a:solidFill>
                  <a:srgbClr val="E32434"/>
                </a:solidFill>
                <a:latin typeface="Times" charset="0"/>
              </a:rPr>
              <a:t>đã NÓI</a:t>
            </a:r>
          </a:p>
        </p:txBody>
      </p:sp>
      <p:sp>
        <p:nvSpPr>
          <p:cNvPr id="30752" name="Text Box 93"/>
          <p:cNvSpPr txBox="1">
            <a:spLocks noChangeArrowheads="1"/>
          </p:cNvSpPr>
          <p:nvPr/>
        </p:nvSpPr>
        <p:spPr bwMode="auto">
          <a:xfrm>
            <a:off x="4981575" y="4037013"/>
            <a:ext cx="138271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Rô-ma</a:t>
            </a:r>
          </a:p>
        </p:txBody>
      </p:sp>
      <p:sp>
        <p:nvSpPr>
          <p:cNvPr id="30753" name="Text Box 94"/>
          <p:cNvSpPr txBox="1">
            <a:spLocks noChangeArrowheads="1"/>
          </p:cNvSpPr>
          <p:nvPr/>
        </p:nvSpPr>
        <p:spPr bwMode="auto">
          <a:xfrm>
            <a:off x="4962525" y="4348163"/>
            <a:ext cx="14271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200" b="1">
                <a:solidFill>
                  <a:srgbClr val="E32434"/>
                </a:solidFill>
                <a:latin typeface="Times" charset="0"/>
              </a:rPr>
              <a:t>Đầy tơ</a:t>
            </a:r>
          </a:p>
        </p:txBody>
      </p:sp>
      <p:sp>
        <p:nvSpPr>
          <p:cNvPr id="30754" name="Text Box 95"/>
          <p:cNvSpPr txBox="1">
            <a:spLocks noChangeArrowheads="1"/>
          </p:cNvSpPr>
          <p:nvPr/>
        </p:nvSpPr>
        <p:spPr bwMode="auto">
          <a:xfrm>
            <a:off x="5076825" y="4972050"/>
            <a:ext cx="14747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200" b="1">
                <a:solidFill>
                  <a:srgbClr val="E32434"/>
                </a:solidFill>
                <a:latin typeface="Times" charset="0"/>
              </a:rPr>
              <a:t>đã LÀM</a:t>
            </a:r>
          </a:p>
        </p:txBody>
      </p:sp>
      <p:sp>
        <p:nvSpPr>
          <p:cNvPr id="30755" name="Text Box 96"/>
          <p:cNvSpPr txBox="1">
            <a:spLocks noChangeArrowheads="1"/>
          </p:cNvSpPr>
          <p:nvPr/>
        </p:nvSpPr>
        <p:spPr bwMode="auto">
          <a:xfrm>
            <a:off x="2036763" y="6200775"/>
            <a:ext cx="1625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Hy Lạp</a:t>
            </a:r>
          </a:p>
        </p:txBody>
      </p:sp>
      <p:sp>
        <p:nvSpPr>
          <p:cNvPr id="30756" name="Text Box 97"/>
          <p:cNvSpPr txBox="1">
            <a:spLocks noChangeArrowheads="1"/>
          </p:cNvSpPr>
          <p:nvPr/>
        </p:nvSpPr>
        <p:spPr bwMode="auto">
          <a:xfrm>
            <a:off x="1962150" y="6686550"/>
            <a:ext cx="165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solidFill>
                  <a:srgbClr val="E32434"/>
                </a:solidFill>
                <a:latin typeface="Times" charset="0"/>
              </a:rPr>
              <a:t>Chúa/Người</a:t>
            </a:r>
          </a:p>
        </p:txBody>
      </p:sp>
      <p:sp>
        <p:nvSpPr>
          <p:cNvPr id="30757" name="Text Box 98"/>
          <p:cNvSpPr txBox="1">
            <a:spLocks noChangeArrowheads="1"/>
          </p:cNvSpPr>
          <p:nvPr/>
        </p:nvSpPr>
        <p:spPr bwMode="auto">
          <a:xfrm>
            <a:off x="1971675" y="7239000"/>
            <a:ext cx="176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solidFill>
                  <a:srgbClr val="E32434"/>
                </a:solidFill>
                <a:latin typeface="Times" charset="0"/>
              </a:rPr>
              <a:t>Cảm thông</a:t>
            </a:r>
          </a:p>
        </p:txBody>
      </p:sp>
      <p:sp>
        <p:nvSpPr>
          <p:cNvPr id="30758" name="Text Box 99"/>
          <p:cNvSpPr txBox="1">
            <a:spLocks noChangeArrowheads="1"/>
          </p:cNvSpPr>
          <p:nvPr/>
        </p:nvSpPr>
        <p:spPr bwMode="auto">
          <a:xfrm>
            <a:off x="4695825" y="6257925"/>
            <a:ext cx="1501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solidFill>
                  <a:srgbClr val="E32434"/>
                </a:solidFill>
                <a:latin typeface="Times" charset="0"/>
              </a:rPr>
              <a:t>Hội Thánh</a:t>
            </a:r>
          </a:p>
        </p:txBody>
      </p:sp>
      <p:sp>
        <p:nvSpPr>
          <p:cNvPr id="30759" name="Text Box 100"/>
          <p:cNvSpPr txBox="1">
            <a:spLocks noChangeArrowheads="1"/>
          </p:cNvSpPr>
          <p:nvPr/>
        </p:nvSpPr>
        <p:spPr bwMode="auto">
          <a:xfrm>
            <a:off x="4981575" y="6467475"/>
            <a:ext cx="13430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Chúa</a:t>
            </a:r>
          </a:p>
        </p:txBody>
      </p:sp>
      <p:sp>
        <p:nvSpPr>
          <p:cNvPr id="30760" name="Text Box 101"/>
          <p:cNvSpPr txBox="1">
            <a:spLocks noChangeArrowheads="1"/>
          </p:cNvSpPr>
          <p:nvPr/>
        </p:nvSpPr>
        <p:spPr bwMode="auto">
          <a:xfrm>
            <a:off x="4895850" y="7183438"/>
            <a:ext cx="1562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solidFill>
                  <a:srgbClr val="E32434"/>
                </a:solidFill>
                <a:latin typeface="Times" charset="0"/>
              </a:rPr>
              <a:t>Muốn nói</a:t>
            </a:r>
          </a:p>
        </p:txBody>
      </p:sp>
      <p:sp>
        <p:nvSpPr>
          <p:cNvPr id="30761" name="Text Box 102"/>
          <p:cNvSpPr txBox="1">
            <a:spLocks noChangeArrowheads="1"/>
          </p:cNvSpPr>
          <p:nvPr/>
        </p:nvSpPr>
        <p:spPr bwMode="auto">
          <a:xfrm rot="-2605631">
            <a:off x="2990850" y="5073650"/>
            <a:ext cx="1544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Times" charset="0"/>
              </a:rPr>
              <a:t>Tóm tắt</a:t>
            </a:r>
            <a:r>
              <a:rPr lang="en-US" sz="2000" b="1" baseline="-25000">
                <a:solidFill>
                  <a:srgbClr val="E32434"/>
                </a:solidFill>
                <a:latin typeface="Capitals" charset="0"/>
              </a:rPr>
              <a:t>:</a:t>
            </a:r>
          </a:p>
        </p:txBody>
      </p:sp>
      <p:sp>
        <p:nvSpPr>
          <p:cNvPr id="30762" name="Text Box 103"/>
          <p:cNvSpPr txBox="1">
            <a:spLocks noChangeArrowheads="1"/>
          </p:cNvSpPr>
          <p:nvPr/>
        </p:nvSpPr>
        <p:spPr bwMode="auto">
          <a:xfrm rot="-2582566">
            <a:off x="2992438" y="5346700"/>
            <a:ext cx="178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1400" b="1">
                <a:solidFill>
                  <a:srgbClr val="E32434"/>
                </a:solidFill>
                <a:latin typeface="Times" charset="0"/>
              </a:rPr>
              <a:t>“</a:t>
            </a:r>
            <a:r>
              <a:rPr lang="en-US" altLang="ja-JP" sz="1400" b="1">
                <a:solidFill>
                  <a:srgbClr val="E32434"/>
                </a:solidFill>
                <a:latin typeface="Times" charset="0"/>
              </a:rPr>
              <a:t>Cùng thấy</a:t>
            </a:r>
            <a:r>
              <a:rPr lang="ja-JP" altLang="en-US" sz="1400" b="1">
                <a:solidFill>
                  <a:srgbClr val="E32434"/>
                </a:solidFill>
                <a:latin typeface="Times" charset="0"/>
              </a:rPr>
              <a:t>”</a:t>
            </a:r>
            <a:endParaRPr lang="en-US" sz="1400" b="1">
              <a:solidFill>
                <a:srgbClr val="E32434"/>
              </a:solidFill>
              <a:latin typeface="Times" charset="0"/>
            </a:endParaRPr>
          </a:p>
        </p:txBody>
      </p:sp>
      <p:sp>
        <p:nvSpPr>
          <p:cNvPr id="30763" name="Text Box 104"/>
          <p:cNvSpPr txBox="1">
            <a:spLocks noChangeArrowheads="1"/>
          </p:cNvSpPr>
          <p:nvPr/>
        </p:nvSpPr>
        <p:spPr bwMode="auto">
          <a:xfrm>
            <a:off x="1785938" y="3124200"/>
            <a:ext cx="162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  40s </a:t>
            </a:r>
          </a:p>
        </p:txBody>
      </p:sp>
      <p:sp>
        <p:nvSpPr>
          <p:cNvPr id="30764" name="Text Box 105"/>
          <p:cNvSpPr txBox="1">
            <a:spLocks noChangeArrowheads="1"/>
          </p:cNvSpPr>
          <p:nvPr/>
        </p:nvSpPr>
        <p:spPr bwMode="auto">
          <a:xfrm>
            <a:off x="4425950" y="3117850"/>
            <a:ext cx="162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64-68</a:t>
            </a:r>
          </a:p>
        </p:txBody>
      </p:sp>
      <p:sp>
        <p:nvSpPr>
          <p:cNvPr id="30765" name="Text Box 106"/>
          <p:cNvSpPr txBox="1">
            <a:spLocks noChangeArrowheads="1"/>
          </p:cNvSpPr>
          <p:nvPr/>
        </p:nvSpPr>
        <p:spPr bwMode="auto">
          <a:xfrm>
            <a:off x="1677988" y="7661275"/>
            <a:ext cx="162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57-59</a:t>
            </a:r>
          </a:p>
        </p:txBody>
      </p:sp>
      <p:sp>
        <p:nvSpPr>
          <p:cNvPr id="30766" name="Text Box 107"/>
          <p:cNvSpPr txBox="1">
            <a:spLocks noChangeArrowheads="1"/>
          </p:cNvSpPr>
          <p:nvPr/>
        </p:nvSpPr>
        <p:spPr bwMode="auto">
          <a:xfrm>
            <a:off x="4873625" y="7637463"/>
            <a:ext cx="162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69</a:t>
            </a:r>
          </a:p>
        </p:txBody>
      </p:sp>
      <p:sp>
        <p:nvSpPr>
          <p:cNvPr id="30767" name="Text Box 108"/>
          <p:cNvSpPr txBox="1">
            <a:spLocks noChangeArrowheads="1"/>
          </p:cNvSpPr>
          <p:nvPr/>
        </p:nvSpPr>
        <p:spPr bwMode="auto">
          <a:xfrm>
            <a:off x="2286000" y="4321175"/>
            <a:ext cx="12874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Vua</a:t>
            </a:r>
          </a:p>
        </p:txBody>
      </p:sp>
      <p:sp>
        <p:nvSpPr>
          <p:cNvPr id="30768" name="Text Box 54"/>
          <p:cNvSpPr txBox="1">
            <a:spLocks noChangeArrowheads="1"/>
          </p:cNvSpPr>
          <p:nvPr/>
        </p:nvSpPr>
        <p:spPr bwMode="auto">
          <a:xfrm>
            <a:off x="4043363" y="4102100"/>
            <a:ext cx="2273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Helvetica" charset="0"/>
              </a:rPr>
              <a:t>Gửi:__________         Như là:________      Những gì         Chúa:_________</a:t>
            </a:r>
          </a:p>
        </p:txBody>
      </p:sp>
      <p:sp>
        <p:nvSpPr>
          <p:cNvPr id="30769" name="Text Box 54"/>
          <p:cNvSpPr txBox="1">
            <a:spLocks noChangeArrowheads="1"/>
          </p:cNvSpPr>
          <p:nvPr/>
        </p:nvSpPr>
        <p:spPr bwMode="auto">
          <a:xfrm>
            <a:off x="1066800" y="6378575"/>
            <a:ext cx="24050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Helvetica" charset="0"/>
              </a:rPr>
              <a:t>Gửi:__________         Như là:________      Những gì         Chúa:_________</a:t>
            </a:r>
          </a:p>
        </p:txBody>
      </p:sp>
      <p:sp>
        <p:nvSpPr>
          <p:cNvPr id="30770" name="Text Box 54"/>
          <p:cNvSpPr txBox="1">
            <a:spLocks noChangeArrowheads="1"/>
          </p:cNvSpPr>
          <p:nvPr/>
        </p:nvSpPr>
        <p:spPr bwMode="auto">
          <a:xfrm>
            <a:off x="3914775" y="6311900"/>
            <a:ext cx="24050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Helvetica" charset="0"/>
              </a:rPr>
              <a:t>Gửi:__________         Như là:________      Những gì         Chúa:_________</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1746" name="Text Box 11"/>
          <p:cNvSpPr txBox="1">
            <a:spLocks noChangeArrowheads="1"/>
          </p:cNvSpPr>
          <p:nvPr/>
        </p:nvSpPr>
        <p:spPr bwMode="auto">
          <a:xfrm>
            <a:off x="7208838" y="50800"/>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31747" name="Text Box 14"/>
          <p:cNvSpPr txBox="1">
            <a:spLocks noChangeArrowheads="1"/>
          </p:cNvSpPr>
          <p:nvPr/>
        </p:nvSpPr>
        <p:spPr bwMode="auto">
          <a:xfrm>
            <a:off x="3236913" y="2454275"/>
            <a:ext cx="38496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CHÚNG TA CHỈ CẦN XEM NHỮNG CÂU MỞ ĐẦU CỦA PHÚC ÂM GIĂNG, CHƯƠNG MỘT …</a:t>
            </a:r>
          </a:p>
        </p:txBody>
      </p:sp>
      <p:sp>
        <p:nvSpPr>
          <p:cNvPr id="31748" name="Text Box 25"/>
          <p:cNvSpPr txBox="1">
            <a:spLocks noChangeArrowheads="1"/>
          </p:cNvSpPr>
          <p:nvPr/>
        </p:nvSpPr>
        <p:spPr bwMode="auto">
          <a:xfrm>
            <a:off x="6586538" y="98425"/>
            <a:ext cx="754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22</a:t>
            </a:r>
          </a:p>
        </p:txBody>
      </p:sp>
      <p:sp>
        <p:nvSpPr>
          <p:cNvPr id="31749" name="Text Box 28"/>
          <p:cNvSpPr txBox="1">
            <a:spLocks noChangeArrowheads="1"/>
          </p:cNvSpPr>
          <p:nvPr/>
        </p:nvSpPr>
        <p:spPr bwMode="auto">
          <a:xfrm>
            <a:off x="1639888" y="3006725"/>
            <a:ext cx="31194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200">
              <a:latin typeface="Times" charset="0"/>
            </a:endParaRPr>
          </a:p>
        </p:txBody>
      </p:sp>
      <p:grpSp>
        <p:nvGrpSpPr>
          <p:cNvPr id="31750" name="Group 38"/>
          <p:cNvGrpSpPr>
            <a:grpSpLocks/>
          </p:cNvGrpSpPr>
          <p:nvPr/>
        </p:nvGrpSpPr>
        <p:grpSpPr bwMode="auto">
          <a:xfrm>
            <a:off x="600075" y="2193925"/>
            <a:ext cx="2581275" cy="1898650"/>
            <a:chOff x="268" y="1376"/>
            <a:chExt cx="1626" cy="1196"/>
          </a:xfrm>
        </p:grpSpPr>
        <p:sp>
          <p:nvSpPr>
            <p:cNvPr id="31755" name="AutoShape 7" descr="25%"/>
            <p:cNvSpPr>
              <a:spLocks noChangeArrowheads="1"/>
            </p:cNvSpPr>
            <p:nvPr/>
          </p:nvSpPr>
          <p:spPr bwMode="auto">
            <a:xfrm>
              <a:off x="268" y="1381"/>
              <a:ext cx="1561" cy="1191"/>
            </a:xfrm>
            <a:prstGeom prst="roundRect">
              <a:avLst>
                <a:gd name="adj" fmla="val 16667"/>
              </a:avLst>
            </a:prstGeom>
            <a:pattFill prst="pct25">
              <a:fgClr>
                <a:srgbClr val="B3B3B3"/>
              </a:fgClr>
              <a:bgClr>
                <a:schemeClr val="bg1"/>
              </a:bgClr>
            </a:pattFill>
            <a:ln w="76200">
              <a:solidFill>
                <a:schemeClr val="tx1"/>
              </a:solidFill>
              <a:round/>
              <a:headEnd/>
              <a:tailEnd/>
            </a:ln>
          </p:spPr>
          <p:txBody>
            <a:bodyPr wrap="none" anchor="ctr"/>
            <a:lstStyle/>
            <a:p>
              <a:pPr algn="ctr"/>
              <a:endParaRPr lang="en-US" sz="600">
                <a:latin typeface="Engravers MT" charset="0"/>
              </a:endParaRPr>
            </a:p>
          </p:txBody>
        </p:sp>
        <p:sp>
          <p:nvSpPr>
            <p:cNvPr id="31756" name="Rectangle 16" descr="40%"/>
            <p:cNvSpPr>
              <a:spLocks noChangeArrowheads="1"/>
            </p:cNvSpPr>
            <p:nvPr/>
          </p:nvSpPr>
          <p:spPr bwMode="auto">
            <a:xfrm>
              <a:off x="296" y="1376"/>
              <a:ext cx="21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4000" b="1">
                  <a:latin typeface="Helvetica" charset="0"/>
                </a:rPr>
                <a:t>4</a:t>
              </a:r>
            </a:p>
          </p:txBody>
        </p:sp>
        <p:sp>
          <p:nvSpPr>
            <p:cNvPr id="31757" name="Text Box 21" descr="40%"/>
            <p:cNvSpPr txBox="1">
              <a:spLocks noChangeArrowheads="1"/>
            </p:cNvSpPr>
            <p:nvPr/>
          </p:nvSpPr>
          <p:spPr bwMode="auto">
            <a:xfrm>
              <a:off x="286" y="1739"/>
              <a:ext cx="1521"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Helvetica" charset="0"/>
                </a:rPr>
                <a:t>Gửi:__________         Từ:__________      Xem Ngài:                              _______________</a:t>
              </a:r>
            </a:p>
          </p:txBody>
        </p:sp>
        <p:sp>
          <p:nvSpPr>
            <p:cNvPr id="31758" name="Line 22" descr="40%"/>
            <p:cNvSpPr>
              <a:spLocks noChangeShapeType="1"/>
            </p:cNvSpPr>
            <p:nvPr/>
          </p:nvSpPr>
          <p:spPr bwMode="auto">
            <a:xfrm>
              <a:off x="598" y="1660"/>
              <a:ext cx="10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9" name="Rectangle 30" descr="40%"/>
            <p:cNvSpPr>
              <a:spLocks noChangeArrowheads="1"/>
            </p:cNvSpPr>
            <p:nvPr/>
          </p:nvSpPr>
          <p:spPr bwMode="auto">
            <a:xfrm>
              <a:off x="692" y="1381"/>
              <a:ext cx="1193"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3200" b="1">
                  <a:latin typeface="Helvetica" charset="0"/>
                </a:rPr>
                <a:t>GIĂNG</a:t>
              </a:r>
            </a:p>
          </p:txBody>
        </p:sp>
        <p:sp>
          <p:nvSpPr>
            <p:cNvPr id="31760" name="Rectangle 31" descr="40%"/>
            <p:cNvSpPr>
              <a:spLocks noChangeArrowheads="1"/>
            </p:cNvSpPr>
            <p:nvPr/>
          </p:nvSpPr>
          <p:spPr bwMode="auto">
            <a:xfrm>
              <a:off x="664" y="1700"/>
              <a:ext cx="123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HỘI THÁNH</a:t>
              </a:r>
            </a:p>
          </p:txBody>
        </p:sp>
        <p:sp>
          <p:nvSpPr>
            <p:cNvPr id="31761" name="Rectangle 32" descr="40%"/>
            <p:cNvSpPr>
              <a:spLocks noChangeArrowheads="1"/>
            </p:cNvSpPr>
            <p:nvPr/>
          </p:nvSpPr>
          <p:spPr bwMode="auto">
            <a:xfrm>
              <a:off x="871" y="1901"/>
              <a:ext cx="86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CHÚA</a:t>
              </a:r>
            </a:p>
          </p:txBody>
        </p:sp>
        <p:sp>
          <p:nvSpPr>
            <p:cNvPr id="31762" name="Rectangle 33" descr="40%"/>
            <p:cNvSpPr>
              <a:spLocks noChangeArrowheads="1"/>
            </p:cNvSpPr>
            <p:nvPr/>
          </p:nvSpPr>
          <p:spPr bwMode="auto">
            <a:xfrm>
              <a:off x="400" y="2276"/>
              <a:ext cx="139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400" b="1">
                  <a:latin typeface="Helvetica" charset="0"/>
                </a:rPr>
                <a:t>MUỐN NÓI GÌ</a:t>
              </a:r>
            </a:p>
          </p:txBody>
        </p:sp>
      </p:grpSp>
      <p:sp>
        <p:nvSpPr>
          <p:cNvPr id="31751" name="Text Box 35"/>
          <p:cNvSpPr txBox="1">
            <a:spLocks noChangeArrowheads="1"/>
          </p:cNvSpPr>
          <p:nvPr/>
        </p:nvSpPr>
        <p:spPr bwMode="auto">
          <a:xfrm>
            <a:off x="0" y="736600"/>
            <a:ext cx="71247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600"/>
              </a:spcBef>
            </a:pPr>
            <a:r>
              <a:rPr lang="en-US" sz="2400" b="1">
                <a:latin typeface="Times" charset="0"/>
              </a:rPr>
              <a:t>        PHÚC ÂM GIĂNG:</a:t>
            </a:r>
          </a:p>
          <a:p>
            <a:pPr algn="ctr">
              <a:spcBef>
                <a:spcPts val="600"/>
              </a:spcBef>
            </a:pPr>
            <a:r>
              <a:rPr lang="en-US" sz="2400" b="1">
                <a:latin typeface="Times" charset="0"/>
              </a:rPr>
              <a:t>ĐIỀU LÀM SÁCH NÀY KHÁC BIỆT?</a:t>
            </a:r>
          </a:p>
        </p:txBody>
      </p:sp>
      <p:sp>
        <p:nvSpPr>
          <p:cNvPr id="31752" name="Text Box 36"/>
          <p:cNvSpPr txBox="1">
            <a:spLocks noChangeArrowheads="1"/>
          </p:cNvSpPr>
          <p:nvPr/>
        </p:nvSpPr>
        <p:spPr bwMode="auto">
          <a:xfrm>
            <a:off x="792163" y="5302250"/>
            <a:ext cx="675163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 GIÊ-SU: Đấng Tự Hữu (câu 1)</a:t>
            </a:r>
          </a:p>
          <a:p>
            <a:pPr>
              <a:spcBef>
                <a:spcPct val="50000"/>
              </a:spcBef>
            </a:pPr>
            <a:r>
              <a:rPr lang="en-US" sz="2000" b="1">
                <a:latin typeface="Times" charset="0"/>
              </a:rPr>
              <a:t>• GIÊ-SU: Một người khác biệt (câu 1)</a:t>
            </a:r>
          </a:p>
          <a:p>
            <a:pPr>
              <a:spcBef>
                <a:spcPct val="50000"/>
              </a:spcBef>
            </a:pPr>
            <a:r>
              <a:rPr lang="en-US" sz="2000" b="1">
                <a:latin typeface="Times" charset="0"/>
              </a:rPr>
              <a:t>• GIÊ-SU: Đã và Đang là Chúa (câu 1)</a:t>
            </a:r>
          </a:p>
          <a:p>
            <a:pPr>
              <a:spcBef>
                <a:spcPct val="50000"/>
              </a:spcBef>
            </a:pPr>
            <a:r>
              <a:rPr lang="en-US" sz="2000" b="1">
                <a:latin typeface="Times" charset="0"/>
              </a:rPr>
              <a:t>• GIÊ-SU: Cùng tồn tại vĩnh cửu (câu 2)</a:t>
            </a:r>
          </a:p>
          <a:p>
            <a:pPr>
              <a:spcBef>
                <a:spcPct val="50000"/>
              </a:spcBef>
            </a:pPr>
            <a:r>
              <a:rPr lang="en-US" sz="2000" b="1">
                <a:latin typeface="Times" charset="0"/>
              </a:rPr>
              <a:t>• GIÊ-SU: Người sáng tạo Vũ trụ (câu 3)</a:t>
            </a:r>
          </a:p>
          <a:p>
            <a:pPr>
              <a:spcBef>
                <a:spcPct val="50000"/>
              </a:spcBef>
            </a:pPr>
            <a:r>
              <a:rPr lang="en-US" sz="2000" b="1">
                <a:latin typeface="Times" charset="0"/>
              </a:rPr>
              <a:t>• GIÊ-SU: Nguồn của Ánh sáng và Sự sống (câu 4,5,9)</a:t>
            </a:r>
          </a:p>
        </p:txBody>
      </p:sp>
      <p:sp>
        <p:nvSpPr>
          <p:cNvPr id="31753" name="Text Box 37"/>
          <p:cNvSpPr txBox="1">
            <a:spLocks noChangeArrowheads="1"/>
          </p:cNvSpPr>
          <p:nvPr/>
        </p:nvSpPr>
        <p:spPr bwMode="auto">
          <a:xfrm>
            <a:off x="290513" y="4181475"/>
            <a:ext cx="6927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i="1">
                <a:latin typeface="Times" charset="0"/>
              </a:rPr>
              <a:t>____ ________ _____ VỀ CHÚA GIÊ-SU!</a:t>
            </a:r>
            <a:endParaRPr lang="en-US" sz="1400">
              <a:latin typeface="Times" charset="0"/>
            </a:endParaRPr>
          </a:p>
        </p:txBody>
      </p:sp>
      <p:sp>
        <p:nvSpPr>
          <p:cNvPr id="31754" name="Text Box 41"/>
          <p:cNvSpPr txBox="1">
            <a:spLocks noChangeArrowheads="1"/>
          </p:cNvSpPr>
          <p:nvPr/>
        </p:nvSpPr>
        <p:spPr bwMode="auto">
          <a:xfrm>
            <a:off x="444500" y="3968750"/>
            <a:ext cx="45878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400" b="1" baseline="-25000">
                <a:solidFill>
                  <a:srgbClr val="E32434"/>
                </a:solidFill>
                <a:latin typeface="Capitals" charset="0"/>
              </a:rPr>
              <a:t>Sáu Sự Thật Lớn</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
          <p:cNvSpPr txBox="1">
            <a:spLocks noChangeArrowheads="1"/>
          </p:cNvSpPr>
          <p:nvPr/>
        </p:nvSpPr>
        <p:spPr bwMode="auto">
          <a:xfrm>
            <a:off x="955675" y="1954213"/>
            <a:ext cx="5627688"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a:latin typeface="Times New Roman" charset="0"/>
                <a:cs typeface="Times New Roman" charset="0"/>
              </a:rPr>
              <a:t>Đây là bộ tài liệu Hỗ Trợ Nghiên Cứu mà chúng tôi sử dụng trong buổi thuyết trình</a:t>
            </a:r>
          </a:p>
          <a:p>
            <a:pPr algn="ctr">
              <a:spcBef>
                <a:spcPct val="50000"/>
              </a:spcBef>
            </a:pPr>
            <a:r>
              <a:rPr lang="en-US" sz="2000" b="1">
                <a:latin typeface="Times New Roman" charset="0"/>
                <a:cs typeface="Times New Roman" charset="0"/>
              </a:rPr>
              <a:t>Chúng tôi khuyến khích bạn điền vào TẤT CẢ chỗ trống trong quá trình theo dõi tài liệu, </a:t>
            </a:r>
            <a:r>
              <a:rPr lang="en-US" sz="2000" b="1" i="1">
                <a:latin typeface="Times New Roman" charset="0"/>
                <a:cs typeface="Times New Roman" charset="0"/>
              </a:rPr>
              <a:t>dù bạn cũng đã được cung cấp nhiều giấy trắng để ghi chú. </a:t>
            </a:r>
            <a:r>
              <a:rPr lang="en-US" sz="2000" b="1">
                <a:latin typeface="Times New Roman" charset="0"/>
                <a:cs typeface="Times New Roman" charset="0"/>
              </a:rPr>
              <a:t>Kết quả thu được sẽ vô cùng lợi ích cho mục đích của buổi thuyết trình và cho sự tham dự của bạn.</a:t>
            </a:r>
          </a:p>
          <a:p>
            <a:pPr algn="ctr">
              <a:spcBef>
                <a:spcPct val="50000"/>
              </a:spcBef>
            </a:pPr>
            <a:r>
              <a:rPr lang="en-US" sz="2000" b="1">
                <a:latin typeface="Times New Roman" charset="0"/>
                <a:cs typeface="Times New Roman" charset="0"/>
              </a:rPr>
              <a:t>Cám ơn bạn đã đến tham dự! Lời Chúa dạy rằng Đức Chúa Trời sẽ ban phước trên công việc của bạn. Khi rời khỏi đây, bạn sẽ có một cái nhìn hoàn toàn mới về sự tín nhiệm, sự hợp lý, sự chặt chẽ, tổ chức hợp lý và giá trị tinh thần có một không hai của Lời Chúa vô song. </a:t>
            </a:r>
          </a:p>
          <a:p>
            <a:pPr algn="ctr">
              <a:spcBef>
                <a:spcPct val="50000"/>
              </a:spcBef>
            </a:pPr>
            <a:r>
              <a:rPr lang="en-US" sz="2000" b="1">
                <a:latin typeface="Times New Roman" charset="0"/>
                <a:cs typeface="Times New Roman" charset="0"/>
              </a:rPr>
              <a:t>Như một công cụ làm bằng chứng, bạn sẽ được trang bị tươi mới để trình bày Lời Chúa tới tất cả những ai hỏi bạn </a:t>
            </a:r>
            <a:r>
              <a:rPr lang="ja-JP" altLang="en-US" sz="2000" b="1">
                <a:latin typeface="Times New Roman" charset="0"/>
                <a:cs typeface="Times New Roman" charset="0"/>
              </a:rPr>
              <a:t>“</a:t>
            </a:r>
            <a:r>
              <a:rPr lang="en-US" altLang="ja-JP" sz="2000" b="1">
                <a:latin typeface="Times New Roman" charset="0"/>
                <a:cs typeface="Times New Roman" charset="0"/>
              </a:rPr>
              <a:t>Bạn tin gì? Cho tôi biết tại sao?</a:t>
            </a:r>
            <a:r>
              <a:rPr lang="ja-JP" altLang="en-US" sz="2000" b="1">
                <a:latin typeface="Times New Roman" charset="0"/>
                <a:cs typeface="Times New Roman" charset="0"/>
              </a:rPr>
              <a:t>”</a:t>
            </a:r>
            <a:r>
              <a:rPr lang="en-US" altLang="ja-JP" sz="2000" b="1">
                <a:latin typeface="Times New Roman" charset="0"/>
                <a:cs typeface="Times New Roman" charset="0"/>
              </a:rPr>
              <a:t> </a:t>
            </a:r>
            <a:endParaRPr lang="en-US" sz="2000" b="1">
              <a:latin typeface="Times New Roman" charset="0"/>
              <a:cs typeface="Times New Roman" charset="0"/>
            </a:endParaRPr>
          </a:p>
        </p:txBody>
      </p:sp>
      <p:sp>
        <p:nvSpPr>
          <p:cNvPr id="5122" name="Text Box 3"/>
          <p:cNvSpPr txBox="1">
            <a:spLocks noChangeArrowheads="1"/>
          </p:cNvSpPr>
          <p:nvPr/>
        </p:nvSpPr>
        <p:spPr bwMode="auto">
          <a:xfrm>
            <a:off x="1136650" y="8158163"/>
            <a:ext cx="541178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a:latin typeface="Times" charset="0"/>
              </a:rPr>
              <a:t>“</a:t>
            </a:r>
            <a:r>
              <a:rPr lang="en-US" altLang="ja-JP" sz="1400" b="1">
                <a:latin typeface="Times" charset="0"/>
              </a:rPr>
              <a:t>KINH THÁNH…CĂN BẢN LÀ</a:t>
            </a:r>
            <a:r>
              <a:rPr lang="ja-JP" altLang="en-US" sz="1400" b="1">
                <a:latin typeface="Times" charset="0"/>
              </a:rPr>
              <a:t>”</a:t>
            </a:r>
            <a:r>
              <a:rPr lang="en-US" altLang="ja-JP" sz="1400" b="1">
                <a:latin typeface="Times" charset="0"/>
              </a:rPr>
              <a:t> MINISTRIES INT</a:t>
            </a:r>
            <a:r>
              <a:rPr lang="ja-JP" altLang="en-US" sz="1400" b="1">
                <a:latin typeface="Times" charset="0"/>
              </a:rPr>
              <a:t>’</a:t>
            </a:r>
            <a:r>
              <a:rPr lang="en-US" altLang="ja-JP" sz="1400" b="1">
                <a:latin typeface="Times" charset="0"/>
              </a:rPr>
              <a:t>L INC.</a:t>
            </a:r>
            <a:endParaRPr lang="en-US" altLang="ja-JP" sz="2400" b="1">
              <a:latin typeface="Times" charset="0"/>
            </a:endParaRPr>
          </a:p>
          <a:p>
            <a:pPr algn="ctr">
              <a:spcBef>
                <a:spcPct val="50000"/>
              </a:spcBef>
            </a:pPr>
            <a:r>
              <a:rPr lang="en-US" sz="1400" b="1" i="1">
                <a:latin typeface="Times" charset="0"/>
              </a:rPr>
              <a:t>Nhân rộng kiến thức Kinh Thánh trong thân thể Đấng Christ</a:t>
            </a:r>
          </a:p>
          <a:p>
            <a:pPr algn="ctr">
              <a:spcBef>
                <a:spcPct val="50000"/>
              </a:spcBef>
            </a:pPr>
            <a:r>
              <a:rPr lang="en-US" sz="1400" b="1">
                <a:latin typeface="Times" charset="0"/>
              </a:rPr>
              <a:t>    Ft. Worth, Texas                                            www.biblebasically.com</a:t>
            </a:r>
            <a:endParaRPr lang="en-US" sz="2400" b="1">
              <a:latin typeface="Times" charset="0"/>
            </a:endParaRPr>
          </a:p>
        </p:txBody>
      </p:sp>
      <p:sp>
        <p:nvSpPr>
          <p:cNvPr id="5123" name="Rectangle 4"/>
          <p:cNvSpPr>
            <a:spLocks noChangeArrowheads="1"/>
          </p:cNvSpPr>
          <p:nvPr/>
        </p:nvSpPr>
        <p:spPr bwMode="auto">
          <a:xfrm>
            <a:off x="3725863" y="53975"/>
            <a:ext cx="3295650"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4" name="Text Box 5"/>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53</a:t>
            </a:r>
          </a:p>
        </p:txBody>
      </p:sp>
      <p:sp>
        <p:nvSpPr>
          <p:cNvPr id="5125" name="Text Box 6"/>
          <p:cNvSpPr txBox="1">
            <a:spLocks noChangeArrowheads="1"/>
          </p:cNvSpPr>
          <p:nvPr/>
        </p:nvSpPr>
        <p:spPr bwMode="auto">
          <a:xfrm>
            <a:off x="1144588" y="1185863"/>
            <a:ext cx="5200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800" b="1">
                <a:latin typeface="Times New Roman" charset="0"/>
                <a:cs typeface="Times New Roman" charset="0"/>
              </a:rPr>
              <a:t>Phụ Chú Hỗ Trợ Nghiên Cứu </a:t>
            </a:r>
          </a:p>
        </p:txBody>
      </p:sp>
    </p:spTree>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ext Box 38"/>
          <p:cNvSpPr txBox="1">
            <a:spLocks noChangeArrowheads="1"/>
          </p:cNvSpPr>
          <p:nvPr/>
        </p:nvSpPr>
        <p:spPr bwMode="auto">
          <a:xfrm rot="21546942">
            <a:off x="5092700" y="3598863"/>
            <a:ext cx="2451100" cy="1077912"/>
          </a:xfrm>
          <a:prstGeom prst="rect">
            <a:avLst/>
          </a:prstGeom>
          <a:noFill/>
          <a:ln w="9525">
            <a:noFill/>
            <a:miter lim="800000"/>
            <a:headEnd/>
            <a:tailEnd/>
          </a:ln>
        </p:spPr>
        <p:txBody>
          <a:bodyPr>
            <a:spAutoFit/>
          </a:bodyPr>
          <a:lstStyle/>
          <a:p>
            <a:pPr algn="ctr">
              <a:spcBef>
                <a:spcPts val="0"/>
              </a:spcBef>
              <a:defRPr/>
            </a:pPr>
            <a:r>
              <a:rPr lang="en-US" sz="1600" b="1" dirty="0">
                <a:latin typeface="+mj-lt"/>
                <a:ea typeface="+mn-ea"/>
                <a:cs typeface="+mn-cs"/>
              </a:rPr>
              <a:t>TẠI__________________  </a:t>
            </a:r>
          </a:p>
          <a:p>
            <a:pPr algn="ctr">
              <a:spcBef>
                <a:spcPts val="0"/>
              </a:spcBef>
              <a:defRPr/>
            </a:pPr>
            <a:r>
              <a:rPr lang="en-US" sz="1600" b="1" dirty="0">
                <a:latin typeface="+mj-lt"/>
                <a:ea typeface="+mn-ea"/>
                <a:cs typeface="+mn-cs"/>
              </a:rPr>
              <a:t>&amp;</a:t>
            </a:r>
            <a:br>
              <a:rPr lang="en-US" sz="1600" b="1" dirty="0">
                <a:latin typeface="+mj-lt"/>
                <a:ea typeface="+mn-ea"/>
                <a:cs typeface="+mn-cs"/>
              </a:rPr>
            </a:br>
            <a:endParaRPr lang="en-US" sz="1600" b="1" dirty="0">
              <a:latin typeface="+mj-lt"/>
              <a:ea typeface="+mn-ea"/>
              <a:cs typeface="+mn-cs"/>
            </a:endParaRPr>
          </a:p>
          <a:p>
            <a:pPr algn="ctr">
              <a:spcBef>
                <a:spcPts val="0"/>
              </a:spcBef>
              <a:defRPr/>
            </a:pPr>
            <a:r>
              <a:rPr lang="en-US" sz="1600" b="1" dirty="0">
                <a:latin typeface="+mj-lt"/>
                <a:ea typeface="+mn-ea"/>
                <a:cs typeface="+mn-cs"/>
              </a:rPr>
              <a:t>__________ Ch. 8-12</a:t>
            </a:r>
          </a:p>
        </p:txBody>
      </p:sp>
      <p:sp>
        <p:nvSpPr>
          <p:cNvPr id="32770"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2771" name="Text Box 11"/>
          <p:cNvSpPr txBox="1">
            <a:spLocks noChangeArrowheads="1"/>
          </p:cNvSpPr>
          <p:nvPr/>
        </p:nvSpPr>
        <p:spPr bwMode="auto">
          <a:xfrm>
            <a:off x="7208838" y="26988"/>
            <a:ext cx="2603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32772" name="Text Box 14"/>
          <p:cNvSpPr txBox="1">
            <a:spLocks noChangeArrowheads="1"/>
          </p:cNvSpPr>
          <p:nvPr/>
        </p:nvSpPr>
        <p:spPr bwMode="auto">
          <a:xfrm>
            <a:off x="365125" y="968375"/>
            <a:ext cx="6823075" cy="908050"/>
          </a:xfrm>
          <a:prstGeom prst="rect">
            <a:avLst/>
          </a:prstGeom>
          <a:noFill/>
          <a:ln>
            <a:noFill/>
          </a:ln>
          <a:effectLst>
            <a:outerShdw dist="45791" dir="3378596" algn="ctr" rotWithShape="0">
              <a:srgbClr val="B3B3B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600"/>
              </a:spcBef>
            </a:pPr>
            <a:r>
              <a:rPr lang="en-US" sz="2400" b="1" i="1">
                <a:latin typeface="Times" charset="0"/>
              </a:rPr>
              <a:t>VỞ KỊCH BA HỒI :</a:t>
            </a:r>
          </a:p>
          <a:p>
            <a:pPr algn="ctr">
              <a:spcBef>
                <a:spcPts val="600"/>
              </a:spcBef>
            </a:pPr>
            <a:r>
              <a:rPr lang="en-US" sz="2400" b="1" i="1">
                <a:latin typeface="Times" charset="0"/>
              </a:rPr>
              <a:t>CÔNG VỤ CÁC SỨ ĐỒ</a:t>
            </a:r>
          </a:p>
        </p:txBody>
      </p:sp>
      <p:sp>
        <p:nvSpPr>
          <p:cNvPr id="32773" name="Text Box 25"/>
          <p:cNvSpPr txBox="1">
            <a:spLocks noChangeArrowheads="1"/>
          </p:cNvSpPr>
          <p:nvPr/>
        </p:nvSpPr>
        <p:spPr bwMode="auto">
          <a:xfrm>
            <a:off x="6586538" y="98425"/>
            <a:ext cx="7540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23</a:t>
            </a:r>
          </a:p>
        </p:txBody>
      </p:sp>
      <p:sp>
        <p:nvSpPr>
          <p:cNvPr id="31751" name="Text Box 39"/>
          <p:cNvSpPr txBox="1">
            <a:spLocks noChangeArrowheads="1"/>
          </p:cNvSpPr>
          <p:nvPr/>
        </p:nvSpPr>
        <p:spPr bwMode="auto">
          <a:xfrm rot="21573480">
            <a:off x="5181600" y="6091238"/>
            <a:ext cx="1990725" cy="1322387"/>
          </a:xfrm>
          <a:prstGeom prst="rect">
            <a:avLst/>
          </a:prstGeom>
          <a:noFill/>
          <a:ln w="9525">
            <a:noFill/>
            <a:miter lim="800000"/>
            <a:headEnd/>
            <a:tailEnd/>
          </a:ln>
        </p:spPr>
        <p:txBody>
          <a:bodyPr>
            <a:spAutoFit/>
          </a:bodyPr>
          <a:lstStyle/>
          <a:p>
            <a:pPr algn="ctr">
              <a:spcBef>
                <a:spcPct val="50000"/>
              </a:spcBef>
              <a:defRPr/>
            </a:pPr>
            <a:r>
              <a:rPr lang="en-US" sz="1600" b="1" dirty="0">
                <a:latin typeface="+mj-lt"/>
                <a:ea typeface="+mn-ea"/>
                <a:cs typeface="+mn-cs"/>
              </a:rPr>
              <a:t>THÂM NHẬP VÀO</a:t>
            </a:r>
          </a:p>
          <a:p>
            <a:pPr algn="ctr">
              <a:spcBef>
                <a:spcPct val="50000"/>
              </a:spcBef>
              <a:defRPr/>
            </a:pPr>
            <a:endParaRPr lang="en-US" sz="1600" b="1" dirty="0">
              <a:latin typeface="+mj-lt"/>
              <a:ea typeface="+mn-ea"/>
              <a:cs typeface="+mn-cs"/>
            </a:endParaRPr>
          </a:p>
          <a:p>
            <a:pPr algn="ctr">
              <a:spcBef>
                <a:spcPct val="50000"/>
              </a:spcBef>
              <a:defRPr/>
            </a:pPr>
            <a:r>
              <a:rPr lang="en-US" sz="1600" b="1" dirty="0">
                <a:latin typeface="+mj-lt"/>
                <a:ea typeface="+mn-ea"/>
                <a:cs typeface="+mn-cs"/>
              </a:rPr>
              <a:t>  __________          Ch. 13-28</a:t>
            </a:r>
          </a:p>
        </p:txBody>
      </p:sp>
      <p:sp>
        <p:nvSpPr>
          <p:cNvPr id="31752" name="Text Box 34"/>
          <p:cNvSpPr txBox="1">
            <a:spLocks noChangeArrowheads="1"/>
          </p:cNvSpPr>
          <p:nvPr/>
        </p:nvSpPr>
        <p:spPr bwMode="auto">
          <a:xfrm rot="21584454">
            <a:off x="5181600" y="2305050"/>
            <a:ext cx="1890713" cy="830263"/>
          </a:xfrm>
          <a:prstGeom prst="rect">
            <a:avLst/>
          </a:prstGeom>
          <a:noFill/>
          <a:ln w="9525">
            <a:noFill/>
            <a:miter lim="800000"/>
            <a:headEnd/>
            <a:tailEnd/>
          </a:ln>
        </p:spPr>
        <p:txBody>
          <a:bodyPr>
            <a:spAutoFit/>
          </a:bodyPr>
          <a:lstStyle/>
          <a:p>
            <a:pPr algn="ctr">
              <a:spcBef>
                <a:spcPct val="50000"/>
              </a:spcBef>
              <a:defRPr/>
            </a:pPr>
            <a:r>
              <a:rPr lang="en-US" sz="1600" b="1" dirty="0">
                <a:latin typeface="+mj-lt"/>
                <a:ea typeface="+mn-ea"/>
                <a:cs typeface="+mn-cs"/>
              </a:rPr>
              <a:t>TẠI _____________              Ch. 1-7</a:t>
            </a:r>
          </a:p>
        </p:txBody>
      </p:sp>
      <p:sp>
        <p:nvSpPr>
          <p:cNvPr id="32776" name="Text Box 47"/>
          <p:cNvSpPr txBox="1">
            <a:spLocks noChangeArrowheads="1"/>
          </p:cNvSpPr>
          <p:nvPr/>
        </p:nvSpPr>
        <p:spPr bwMode="auto">
          <a:xfrm>
            <a:off x="2120900" y="5075238"/>
            <a:ext cx="30908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en-US" sz="1000" b="1">
                <a:latin typeface="Helvetica" charset="0"/>
              </a:rPr>
              <a:t>CHUYẾN CÔNG VỤ THỨ NHẤT</a:t>
            </a:r>
          </a:p>
          <a:p>
            <a:pPr>
              <a:lnSpc>
                <a:spcPct val="90000"/>
              </a:lnSpc>
              <a:spcBef>
                <a:spcPct val="50000"/>
              </a:spcBef>
            </a:pPr>
            <a:r>
              <a:rPr lang="en-US" sz="1000" b="1">
                <a:latin typeface="Helvetica" charset="0"/>
              </a:rPr>
              <a:t>		</a:t>
            </a:r>
            <a:r>
              <a:rPr lang="ja-JP" altLang="en-US" sz="1000" b="1">
                <a:latin typeface="Helvetica" charset="0"/>
              </a:rPr>
              <a:t>“</a:t>
            </a:r>
            <a:endParaRPr lang="en-US" altLang="ja-JP" sz="1000" b="1">
              <a:latin typeface="Helvetica" charset="0"/>
            </a:endParaRPr>
          </a:p>
          <a:p>
            <a:pPr>
              <a:lnSpc>
                <a:spcPct val="90000"/>
              </a:lnSpc>
              <a:spcBef>
                <a:spcPct val="50000"/>
              </a:spcBef>
            </a:pPr>
            <a:r>
              <a:rPr lang="en-US" sz="1000" b="1">
                <a:latin typeface="Helvetica" charset="0"/>
              </a:rPr>
              <a:t>HỘI ĐỒNG Ở GIÊ-RU-SA-LEM</a:t>
            </a:r>
          </a:p>
          <a:p>
            <a:pPr>
              <a:lnSpc>
                <a:spcPct val="90000"/>
              </a:lnSpc>
              <a:spcBef>
                <a:spcPct val="50000"/>
              </a:spcBef>
            </a:pPr>
            <a:r>
              <a:rPr lang="en-US" sz="1000" b="1">
                <a:latin typeface="Helvetica" charset="0"/>
              </a:rPr>
              <a:t>CHUYẾN CÔNG VỤ THỨ HAI</a:t>
            </a:r>
          </a:p>
          <a:p>
            <a:pPr>
              <a:lnSpc>
                <a:spcPct val="90000"/>
              </a:lnSpc>
              <a:spcBef>
                <a:spcPct val="50000"/>
              </a:spcBef>
            </a:pPr>
            <a:r>
              <a:rPr lang="en-US" sz="1000" b="1">
                <a:latin typeface="Helvetica" charset="0"/>
              </a:rPr>
              <a:t>		</a:t>
            </a:r>
            <a:r>
              <a:rPr lang="ja-JP" altLang="en-US" sz="1000" b="1">
                <a:latin typeface="Helvetica" charset="0"/>
              </a:rPr>
              <a:t>“</a:t>
            </a:r>
            <a:endParaRPr lang="en-US" altLang="ja-JP" sz="1000" b="1">
              <a:latin typeface="Helvetica" charset="0"/>
            </a:endParaRPr>
          </a:p>
          <a:p>
            <a:pPr>
              <a:lnSpc>
                <a:spcPct val="90000"/>
              </a:lnSpc>
              <a:spcBef>
                <a:spcPct val="50000"/>
              </a:spcBef>
            </a:pPr>
            <a:r>
              <a:rPr lang="en-US" sz="1000" b="1">
                <a:latin typeface="Helvetica" charset="0"/>
              </a:rPr>
              <a:t>		</a:t>
            </a:r>
            <a:r>
              <a:rPr lang="ja-JP" altLang="en-US" sz="1000" b="1">
                <a:latin typeface="Helvetica" charset="0"/>
              </a:rPr>
              <a:t>“</a:t>
            </a:r>
            <a:endParaRPr lang="en-US" altLang="ja-JP" sz="1000" b="1">
              <a:latin typeface="Helvetica" charset="0"/>
            </a:endParaRPr>
          </a:p>
          <a:p>
            <a:pPr>
              <a:lnSpc>
                <a:spcPct val="90000"/>
              </a:lnSpc>
              <a:spcBef>
                <a:spcPct val="50000"/>
              </a:spcBef>
            </a:pPr>
            <a:r>
              <a:rPr lang="en-US" sz="1000" b="1">
                <a:latin typeface="Helvetica" charset="0"/>
              </a:rPr>
              <a:t>CHUYẾN CÔNG VỤ THỨ BA</a:t>
            </a:r>
          </a:p>
          <a:p>
            <a:pPr>
              <a:lnSpc>
                <a:spcPct val="90000"/>
              </a:lnSpc>
              <a:spcBef>
                <a:spcPct val="50000"/>
              </a:spcBef>
            </a:pPr>
            <a:r>
              <a:rPr lang="en-US" sz="1000" b="1">
                <a:latin typeface="Helvetica" charset="0"/>
              </a:rPr>
              <a:t>		</a:t>
            </a:r>
            <a:r>
              <a:rPr lang="ja-JP" altLang="en-US" sz="1000" b="1">
                <a:latin typeface="Helvetica" charset="0"/>
              </a:rPr>
              <a:t>“</a:t>
            </a:r>
            <a:endParaRPr lang="en-US" altLang="ja-JP" sz="1000" b="1">
              <a:latin typeface="Helvetica" charset="0"/>
            </a:endParaRPr>
          </a:p>
          <a:p>
            <a:pPr>
              <a:lnSpc>
                <a:spcPct val="90000"/>
              </a:lnSpc>
              <a:spcBef>
                <a:spcPct val="50000"/>
              </a:spcBef>
            </a:pPr>
            <a:r>
              <a:rPr lang="en-US" sz="1000" b="1">
                <a:latin typeface="Helvetica" charset="0"/>
              </a:rPr>
              <a:t>Giăng: Ở Giê-ru-sa-lem</a:t>
            </a:r>
          </a:p>
          <a:p>
            <a:pPr>
              <a:lnSpc>
                <a:spcPct val="90000"/>
              </a:lnSpc>
              <a:spcBef>
                <a:spcPct val="50000"/>
              </a:spcBef>
            </a:pPr>
            <a:r>
              <a:rPr lang="en-US" sz="1000" b="1">
                <a:latin typeface="Helvetica" charset="0"/>
              </a:rPr>
              <a:t>Giăng: Biện hộ trước Quần chúng </a:t>
            </a:r>
          </a:p>
          <a:p>
            <a:pPr>
              <a:lnSpc>
                <a:spcPct val="90000"/>
              </a:lnSpc>
              <a:spcBef>
                <a:spcPct val="50000"/>
              </a:spcBef>
            </a:pPr>
            <a:r>
              <a:rPr lang="en-US" sz="1000" b="1">
                <a:latin typeface="Helvetica" charset="0"/>
              </a:rPr>
              <a:t>Giăng: Biện hộ trước Tòa Do Thái Tối cao </a:t>
            </a:r>
          </a:p>
          <a:p>
            <a:pPr>
              <a:lnSpc>
                <a:spcPct val="90000"/>
              </a:lnSpc>
              <a:spcBef>
                <a:spcPct val="50000"/>
              </a:spcBef>
            </a:pPr>
            <a:r>
              <a:rPr lang="en-US" sz="1000" b="1">
                <a:latin typeface="Helvetica" charset="0"/>
              </a:rPr>
              <a:t>Giăng: Biện hộ trước Phê-lít</a:t>
            </a:r>
          </a:p>
          <a:p>
            <a:pPr>
              <a:lnSpc>
                <a:spcPct val="90000"/>
              </a:lnSpc>
              <a:spcBef>
                <a:spcPct val="50000"/>
              </a:spcBef>
            </a:pPr>
            <a:r>
              <a:rPr lang="en-US" sz="1000" b="1">
                <a:latin typeface="Helvetica" charset="0"/>
              </a:rPr>
              <a:t>Giăng: Biện hộ trước Phê-tu</a:t>
            </a:r>
          </a:p>
          <a:p>
            <a:pPr>
              <a:lnSpc>
                <a:spcPct val="90000"/>
              </a:lnSpc>
              <a:spcBef>
                <a:spcPct val="50000"/>
              </a:spcBef>
            </a:pPr>
            <a:r>
              <a:rPr lang="en-US" sz="1000" b="1">
                <a:latin typeface="Helvetica" charset="0"/>
              </a:rPr>
              <a:t>Giăng: Biện hộ trước Vua Ác-rip-ba</a:t>
            </a:r>
          </a:p>
          <a:p>
            <a:pPr>
              <a:lnSpc>
                <a:spcPct val="90000"/>
              </a:lnSpc>
              <a:spcBef>
                <a:spcPct val="50000"/>
              </a:spcBef>
            </a:pPr>
            <a:r>
              <a:rPr lang="en-US" sz="1000" b="1">
                <a:latin typeface="Helvetica" charset="0"/>
              </a:rPr>
              <a:t>CHUYẾN DU HÀNH ĐẾN RÔMA: Đắm tàu</a:t>
            </a:r>
          </a:p>
          <a:p>
            <a:pPr>
              <a:lnSpc>
                <a:spcPct val="90000"/>
              </a:lnSpc>
              <a:spcBef>
                <a:spcPct val="50000"/>
              </a:spcBef>
            </a:pPr>
            <a:r>
              <a:rPr lang="en-US" sz="1000" b="1">
                <a:latin typeface="Helvetica" charset="0"/>
              </a:rPr>
              <a:t>Giăng ở Rôma</a:t>
            </a:r>
          </a:p>
          <a:p>
            <a:pPr>
              <a:lnSpc>
                <a:spcPct val="90000"/>
              </a:lnSpc>
              <a:spcBef>
                <a:spcPct val="50000"/>
              </a:spcBef>
            </a:pPr>
            <a:endParaRPr lang="en-US" sz="1000" b="1">
              <a:latin typeface="Helvetica" charset="0"/>
            </a:endParaRPr>
          </a:p>
        </p:txBody>
      </p:sp>
      <p:sp>
        <p:nvSpPr>
          <p:cNvPr id="32777" name="Text Box 48"/>
          <p:cNvSpPr txBox="1">
            <a:spLocks noChangeArrowheads="1"/>
          </p:cNvSpPr>
          <p:nvPr/>
        </p:nvSpPr>
        <p:spPr bwMode="auto">
          <a:xfrm>
            <a:off x="1485900" y="1981200"/>
            <a:ext cx="5588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r>
              <a:rPr lang="en-US" sz="1000">
                <a:latin typeface="Comic Sans MS" charset="0"/>
              </a:rPr>
              <a:t>1</a:t>
            </a:r>
          </a:p>
          <a:p>
            <a:pPr algn="r">
              <a:lnSpc>
                <a:spcPct val="70000"/>
              </a:lnSpc>
              <a:spcBef>
                <a:spcPct val="50000"/>
              </a:spcBef>
            </a:pPr>
            <a:r>
              <a:rPr lang="en-US" sz="1000">
                <a:latin typeface="Comic Sans MS" charset="0"/>
              </a:rPr>
              <a:t>2</a:t>
            </a:r>
          </a:p>
          <a:p>
            <a:pPr algn="r">
              <a:lnSpc>
                <a:spcPct val="70000"/>
              </a:lnSpc>
              <a:spcBef>
                <a:spcPct val="50000"/>
              </a:spcBef>
            </a:pPr>
            <a:r>
              <a:rPr lang="en-US" sz="1000">
                <a:latin typeface="Comic Sans MS" charset="0"/>
              </a:rPr>
              <a:t>3</a:t>
            </a:r>
          </a:p>
          <a:p>
            <a:pPr algn="r">
              <a:lnSpc>
                <a:spcPct val="70000"/>
              </a:lnSpc>
              <a:spcBef>
                <a:spcPct val="50000"/>
              </a:spcBef>
            </a:pPr>
            <a:r>
              <a:rPr lang="en-US" sz="1000">
                <a:latin typeface="Comic Sans MS" charset="0"/>
              </a:rPr>
              <a:t>4</a:t>
            </a:r>
          </a:p>
          <a:p>
            <a:pPr algn="r">
              <a:lnSpc>
                <a:spcPct val="70000"/>
              </a:lnSpc>
              <a:spcBef>
                <a:spcPct val="50000"/>
              </a:spcBef>
            </a:pPr>
            <a:r>
              <a:rPr lang="en-US" sz="1000">
                <a:latin typeface="Comic Sans MS" charset="0"/>
              </a:rPr>
              <a:t>5</a:t>
            </a:r>
          </a:p>
          <a:p>
            <a:pPr algn="r">
              <a:lnSpc>
                <a:spcPct val="70000"/>
              </a:lnSpc>
              <a:spcBef>
                <a:spcPct val="50000"/>
              </a:spcBef>
            </a:pPr>
            <a:r>
              <a:rPr lang="en-US" sz="1000">
                <a:latin typeface="Comic Sans MS" charset="0"/>
              </a:rPr>
              <a:t>6</a:t>
            </a:r>
          </a:p>
          <a:p>
            <a:pPr algn="r">
              <a:lnSpc>
                <a:spcPct val="70000"/>
              </a:lnSpc>
              <a:spcBef>
                <a:spcPct val="50000"/>
              </a:spcBef>
            </a:pPr>
            <a:r>
              <a:rPr lang="en-US" sz="1000">
                <a:latin typeface="Comic Sans MS" charset="0"/>
              </a:rPr>
              <a:t>7</a:t>
            </a:r>
          </a:p>
        </p:txBody>
      </p:sp>
      <p:sp>
        <p:nvSpPr>
          <p:cNvPr id="32778" name="Text Box 49"/>
          <p:cNvSpPr txBox="1">
            <a:spLocks noChangeArrowheads="1"/>
          </p:cNvSpPr>
          <p:nvPr/>
        </p:nvSpPr>
        <p:spPr bwMode="auto">
          <a:xfrm>
            <a:off x="1473200" y="3848100"/>
            <a:ext cx="558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r>
              <a:rPr lang="en-US" sz="1000">
                <a:latin typeface="Comic Sans MS" charset="0"/>
              </a:rPr>
              <a:t>8</a:t>
            </a:r>
          </a:p>
          <a:p>
            <a:pPr algn="r">
              <a:lnSpc>
                <a:spcPct val="70000"/>
              </a:lnSpc>
              <a:spcBef>
                <a:spcPct val="50000"/>
              </a:spcBef>
            </a:pPr>
            <a:r>
              <a:rPr lang="en-US" sz="1000">
                <a:latin typeface="Comic Sans MS" charset="0"/>
              </a:rPr>
              <a:t>9</a:t>
            </a:r>
          </a:p>
          <a:p>
            <a:pPr algn="r">
              <a:lnSpc>
                <a:spcPct val="70000"/>
              </a:lnSpc>
              <a:spcBef>
                <a:spcPct val="50000"/>
              </a:spcBef>
            </a:pPr>
            <a:r>
              <a:rPr lang="en-US" sz="1000">
                <a:latin typeface="Comic Sans MS" charset="0"/>
              </a:rPr>
              <a:t>10</a:t>
            </a:r>
          </a:p>
          <a:p>
            <a:pPr algn="r">
              <a:lnSpc>
                <a:spcPct val="70000"/>
              </a:lnSpc>
              <a:spcBef>
                <a:spcPct val="50000"/>
              </a:spcBef>
            </a:pPr>
            <a:r>
              <a:rPr lang="en-US" sz="1000">
                <a:latin typeface="Comic Sans MS" charset="0"/>
              </a:rPr>
              <a:t>11</a:t>
            </a:r>
          </a:p>
          <a:p>
            <a:pPr algn="r">
              <a:lnSpc>
                <a:spcPct val="70000"/>
              </a:lnSpc>
              <a:spcBef>
                <a:spcPct val="50000"/>
              </a:spcBef>
            </a:pPr>
            <a:r>
              <a:rPr lang="en-US" sz="1000">
                <a:latin typeface="Comic Sans MS" charset="0"/>
              </a:rPr>
              <a:t>12</a:t>
            </a:r>
          </a:p>
        </p:txBody>
      </p:sp>
      <p:sp>
        <p:nvSpPr>
          <p:cNvPr id="32779" name="Text Box 50"/>
          <p:cNvSpPr txBox="1">
            <a:spLocks noChangeArrowheads="1"/>
          </p:cNvSpPr>
          <p:nvPr/>
        </p:nvSpPr>
        <p:spPr bwMode="auto">
          <a:xfrm>
            <a:off x="1485900" y="4940300"/>
            <a:ext cx="5588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lnSpc>
                <a:spcPct val="70000"/>
              </a:lnSpc>
              <a:spcBef>
                <a:spcPct val="50000"/>
              </a:spcBef>
            </a:pPr>
            <a:endParaRPr lang="en-US" sz="1000">
              <a:latin typeface="Comic Sans MS" charset="0"/>
            </a:endParaRPr>
          </a:p>
          <a:p>
            <a:pPr algn="r">
              <a:lnSpc>
                <a:spcPct val="70000"/>
              </a:lnSpc>
              <a:spcBef>
                <a:spcPct val="50000"/>
              </a:spcBef>
            </a:pPr>
            <a:r>
              <a:rPr lang="en-US" sz="1000">
                <a:latin typeface="Comic Sans MS" charset="0"/>
              </a:rPr>
              <a:t>13</a:t>
            </a:r>
          </a:p>
          <a:p>
            <a:pPr algn="r">
              <a:lnSpc>
                <a:spcPct val="70000"/>
              </a:lnSpc>
              <a:spcBef>
                <a:spcPct val="50000"/>
              </a:spcBef>
            </a:pPr>
            <a:r>
              <a:rPr lang="en-US" sz="1000">
                <a:latin typeface="Comic Sans MS" charset="0"/>
              </a:rPr>
              <a:t>14</a:t>
            </a:r>
          </a:p>
          <a:p>
            <a:pPr algn="r">
              <a:lnSpc>
                <a:spcPct val="70000"/>
              </a:lnSpc>
              <a:spcBef>
                <a:spcPct val="50000"/>
              </a:spcBef>
            </a:pPr>
            <a:r>
              <a:rPr lang="en-US" sz="1000">
                <a:latin typeface="Comic Sans MS" charset="0"/>
              </a:rPr>
              <a:t>15</a:t>
            </a:r>
          </a:p>
          <a:p>
            <a:pPr algn="r">
              <a:lnSpc>
                <a:spcPct val="70000"/>
              </a:lnSpc>
              <a:spcBef>
                <a:spcPct val="50000"/>
              </a:spcBef>
            </a:pPr>
            <a:r>
              <a:rPr lang="en-US" sz="1000">
                <a:latin typeface="Comic Sans MS" charset="0"/>
              </a:rPr>
              <a:t>16</a:t>
            </a:r>
          </a:p>
          <a:p>
            <a:pPr algn="r">
              <a:lnSpc>
                <a:spcPct val="70000"/>
              </a:lnSpc>
              <a:spcBef>
                <a:spcPct val="50000"/>
              </a:spcBef>
            </a:pPr>
            <a:r>
              <a:rPr lang="en-US" sz="1000">
                <a:latin typeface="Comic Sans MS" charset="0"/>
              </a:rPr>
              <a:t>17</a:t>
            </a:r>
          </a:p>
          <a:p>
            <a:pPr algn="r">
              <a:lnSpc>
                <a:spcPct val="70000"/>
              </a:lnSpc>
              <a:spcBef>
                <a:spcPct val="50000"/>
              </a:spcBef>
            </a:pPr>
            <a:r>
              <a:rPr lang="en-US" sz="1000">
                <a:latin typeface="Comic Sans MS" charset="0"/>
              </a:rPr>
              <a:t>18</a:t>
            </a:r>
          </a:p>
          <a:p>
            <a:pPr algn="r">
              <a:lnSpc>
                <a:spcPct val="70000"/>
              </a:lnSpc>
              <a:spcBef>
                <a:spcPct val="50000"/>
              </a:spcBef>
            </a:pPr>
            <a:r>
              <a:rPr lang="en-US" sz="1000">
                <a:latin typeface="Comic Sans MS" charset="0"/>
              </a:rPr>
              <a:t>19</a:t>
            </a:r>
          </a:p>
          <a:p>
            <a:pPr algn="r">
              <a:lnSpc>
                <a:spcPct val="70000"/>
              </a:lnSpc>
              <a:spcBef>
                <a:spcPct val="50000"/>
              </a:spcBef>
            </a:pPr>
            <a:r>
              <a:rPr lang="en-US" sz="1000">
                <a:latin typeface="Comic Sans MS" charset="0"/>
              </a:rPr>
              <a:t>20</a:t>
            </a:r>
          </a:p>
          <a:p>
            <a:pPr algn="r">
              <a:lnSpc>
                <a:spcPct val="70000"/>
              </a:lnSpc>
              <a:spcBef>
                <a:spcPct val="50000"/>
              </a:spcBef>
            </a:pPr>
            <a:r>
              <a:rPr lang="en-US" sz="1000">
                <a:latin typeface="Comic Sans MS" charset="0"/>
              </a:rPr>
              <a:t>21</a:t>
            </a:r>
          </a:p>
          <a:p>
            <a:pPr algn="r">
              <a:lnSpc>
                <a:spcPct val="70000"/>
              </a:lnSpc>
              <a:spcBef>
                <a:spcPct val="50000"/>
              </a:spcBef>
            </a:pPr>
            <a:r>
              <a:rPr lang="en-US" sz="1000">
                <a:latin typeface="Comic Sans MS" charset="0"/>
              </a:rPr>
              <a:t>22</a:t>
            </a:r>
          </a:p>
          <a:p>
            <a:pPr algn="r">
              <a:lnSpc>
                <a:spcPct val="70000"/>
              </a:lnSpc>
              <a:spcBef>
                <a:spcPct val="50000"/>
              </a:spcBef>
            </a:pPr>
            <a:r>
              <a:rPr lang="en-US" sz="1000">
                <a:latin typeface="Comic Sans MS" charset="0"/>
              </a:rPr>
              <a:t>23</a:t>
            </a:r>
          </a:p>
          <a:p>
            <a:pPr algn="r">
              <a:lnSpc>
                <a:spcPct val="70000"/>
              </a:lnSpc>
              <a:spcBef>
                <a:spcPct val="50000"/>
              </a:spcBef>
            </a:pPr>
            <a:r>
              <a:rPr lang="en-US" sz="1000">
                <a:latin typeface="Comic Sans MS" charset="0"/>
              </a:rPr>
              <a:t>24</a:t>
            </a:r>
          </a:p>
          <a:p>
            <a:pPr algn="r">
              <a:lnSpc>
                <a:spcPct val="70000"/>
              </a:lnSpc>
              <a:spcBef>
                <a:spcPct val="50000"/>
              </a:spcBef>
            </a:pPr>
            <a:r>
              <a:rPr lang="en-US" sz="1000">
                <a:latin typeface="Comic Sans MS" charset="0"/>
              </a:rPr>
              <a:t>25</a:t>
            </a:r>
          </a:p>
          <a:p>
            <a:pPr algn="r">
              <a:lnSpc>
                <a:spcPct val="70000"/>
              </a:lnSpc>
              <a:spcBef>
                <a:spcPct val="50000"/>
              </a:spcBef>
            </a:pPr>
            <a:r>
              <a:rPr lang="en-US" sz="1000">
                <a:latin typeface="Comic Sans MS" charset="0"/>
              </a:rPr>
              <a:t>26</a:t>
            </a:r>
          </a:p>
          <a:p>
            <a:pPr algn="r">
              <a:lnSpc>
                <a:spcPct val="70000"/>
              </a:lnSpc>
              <a:spcBef>
                <a:spcPct val="50000"/>
              </a:spcBef>
            </a:pPr>
            <a:r>
              <a:rPr lang="en-US" sz="1000">
                <a:latin typeface="Comic Sans MS" charset="0"/>
              </a:rPr>
              <a:t>27</a:t>
            </a:r>
          </a:p>
          <a:p>
            <a:pPr algn="r">
              <a:lnSpc>
                <a:spcPct val="70000"/>
              </a:lnSpc>
              <a:spcBef>
                <a:spcPct val="50000"/>
              </a:spcBef>
            </a:pPr>
            <a:r>
              <a:rPr lang="en-US" sz="1000">
                <a:latin typeface="Comic Sans MS" charset="0"/>
              </a:rPr>
              <a:t>28</a:t>
            </a:r>
          </a:p>
        </p:txBody>
      </p:sp>
      <p:sp>
        <p:nvSpPr>
          <p:cNvPr id="32780" name="Text Box 55"/>
          <p:cNvSpPr txBox="1">
            <a:spLocks noChangeArrowheads="1"/>
          </p:cNvSpPr>
          <p:nvPr/>
        </p:nvSpPr>
        <p:spPr bwMode="auto">
          <a:xfrm>
            <a:off x="2120900" y="1895475"/>
            <a:ext cx="28225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en-US" sz="1000" b="1">
                <a:latin typeface="Helvetica" charset="0"/>
              </a:rPr>
              <a:t>Đại mạng lệnh và sự thăng thiên của Giê-xu</a:t>
            </a:r>
          </a:p>
          <a:p>
            <a:pPr>
              <a:lnSpc>
                <a:spcPct val="90000"/>
              </a:lnSpc>
              <a:spcBef>
                <a:spcPct val="50000"/>
              </a:spcBef>
            </a:pPr>
            <a:r>
              <a:rPr lang="en-US" sz="1000" b="1">
                <a:latin typeface="Helvetica" charset="0"/>
              </a:rPr>
              <a:t>Ngũ tuần: Sinh nhật của Hội Thánh</a:t>
            </a:r>
          </a:p>
          <a:p>
            <a:pPr>
              <a:lnSpc>
                <a:spcPct val="90000"/>
              </a:lnSpc>
              <a:spcBef>
                <a:spcPct val="50000"/>
              </a:spcBef>
            </a:pPr>
            <a:r>
              <a:rPr lang="en-US" sz="1000" b="1">
                <a:latin typeface="Helvetica" charset="0"/>
              </a:rPr>
              <a:t>Người què được chữa lành</a:t>
            </a:r>
          </a:p>
          <a:p>
            <a:pPr>
              <a:lnSpc>
                <a:spcPct val="90000"/>
              </a:lnSpc>
              <a:spcBef>
                <a:spcPct val="50000"/>
              </a:spcBef>
            </a:pPr>
            <a:r>
              <a:rPr lang="en-US" sz="1000" b="1">
                <a:latin typeface="Helvetica" charset="0"/>
              </a:rPr>
              <a:t>Cuộc bắt bớ đầu tiên</a:t>
            </a:r>
          </a:p>
          <a:p>
            <a:pPr>
              <a:lnSpc>
                <a:spcPct val="90000"/>
              </a:lnSpc>
              <a:spcBef>
                <a:spcPct val="50000"/>
              </a:spcBef>
            </a:pPr>
            <a:r>
              <a:rPr lang="en-US" sz="1000" b="1">
                <a:latin typeface="Helvetica" charset="0"/>
              </a:rPr>
              <a:t>A-na-nia và Sa-phi-ra</a:t>
            </a:r>
          </a:p>
          <a:p>
            <a:pPr>
              <a:lnSpc>
                <a:spcPct val="90000"/>
              </a:lnSpc>
              <a:spcBef>
                <a:spcPct val="50000"/>
              </a:spcBef>
            </a:pPr>
            <a:r>
              <a:rPr lang="en-US" sz="1000" b="1">
                <a:latin typeface="Helvetica" charset="0"/>
              </a:rPr>
              <a:t>Những người trợ tế đầu tiên</a:t>
            </a:r>
          </a:p>
          <a:p>
            <a:pPr>
              <a:lnSpc>
                <a:spcPct val="90000"/>
              </a:lnSpc>
              <a:spcBef>
                <a:spcPct val="50000"/>
              </a:spcBef>
            </a:pPr>
            <a:r>
              <a:rPr lang="en-US" sz="1000" b="1">
                <a:latin typeface="Helvetica" charset="0"/>
              </a:rPr>
              <a:t>Sê-tiên và những người tử vì đạo</a:t>
            </a:r>
          </a:p>
        </p:txBody>
      </p:sp>
      <p:sp>
        <p:nvSpPr>
          <p:cNvPr id="32781" name="Text Box 57"/>
          <p:cNvSpPr txBox="1">
            <a:spLocks noChangeArrowheads="1"/>
          </p:cNvSpPr>
          <p:nvPr/>
        </p:nvSpPr>
        <p:spPr bwMode="auto">
          <a:xfrm>
            <a:off x="2133600" y="3800475"/>
            <a:ext cx="31877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90000"/>
              </a:lnSpc>
              <a:spcBef>
                <a:spcPct val="50000"/>
              </a:spcBef>
            </a:pPr>
            <a:r>
              <a:rPr lang="en-US" sz="1000" b="1">
                <a:latin typeface="Helvetica" charset="0"/>
              </a:rPr>
              <a:t>Phi-líp và Thái giám</a:t>
            </a:r>
          </a:p>
          <a:p>
            <a:pPr>
              <a:lnSpc>
                <a:spcPct val="90000"/>
              </a:lnSpc>
              <a:spcBef>
                <a:spcPct val="50000"/>
              </a:spcBef>
            </a:pPr>
            <a:r>
              <a:rPr lang="en-US" sz="1000" b="1">
                <a:latin typeface="Helvetica" charset="0"/>
              </a:rPr>
              <a:t>Sự cải tâm của Sau-lơ trên đường Damascus </a:t>
            </a:r>
          </a:p>
          <a:p>
            <a:pPr>
              <a:lnSpc>
                <a:spcPct val="90000"/>
              </a:lnSpc>
              <a:spcBef>
                <a:spcPct val="50000"/>
              </a:spcBef>
            </a:pPr>
            <a:r>
              <a:rPr lang="en-US" sz="1000" b="1">
                <a:latin typeface="Helvetica" charset="0"/>
              </a:rPr>
              <a:t>Phê-rơ và Cọt-nây</a:t>
            </a:r>
          </a:p>
          <a:p>
            <a:pPr>
              <a:lnSpc>
                <a:spcPct val="90000"/>
              </a:lnSpc>
              <a:spcBef>
                <a:spcPct val="50000"/>
              </a:spcBef>
            </a:pPr>
            <a:r>
              <a:rPr lang="en-US" sz="1000" b="1">
                <a:latin typeface="Helvetica" charset="0"/>
              </a:rPr>
              <a:t>Peter bào chữa cho công vụ với dân ngoại </a:t>
            </a:r>
          </a:p>
          <a:p>
            <a:pPr>
              <a:lnSpc>
                <a:spcPct val="90000"/>
              </a:lnSpc>
              <a:spcBef>
                <a:spcPct val="50000"/>
              </a:spcBef>
            </a:pPr>
            <a:r>
              <a:rPr lang="en-US" sz="1000" b="1">
                <a:latin typeface="Helvetica" charset="0"/>
              </a:rPr>
              <a:t>Herod Khủng bố người Cơ-đốc</a:t>
            </a:r>
          </a:p>
        </p:txBody>
      </p:sp>
      <p:sp>
        <p:nvSpPr>
          <p:cNvPr id="32782" name="Line 73"/>
          <p:cNvSpPr>
            <a:spLocks noChangeShapeType="1"/>
          </p:cNvSpPr>
          <p:nvPr/>
        </p:nvSpPr>
        <p:spPr bwMode="auto">
          <a:xfrm>
            <a:off x="1866900" y="3594100"/>
            <a:ext cx="2730500"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3" name="Line 74"/>
          <p:cNvSpPr>
            <a:spLocks noChangeShapeType="1"/>
          </p:cNvSpPr>
          <p:nvPr/>
        </p:nvSpPr>
        <p:spPr bwMode="auto">
          <a:xfrm>
            <a:off x="1841500" y="4978400"/>
            <a:ext cx="2717800"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4" name="Text Box 89"/>
          <p:cNvSpPr txBox="1">
            <a:spLocks noChangeArrowheads="1"/>
          </p:cNvSpPr>
          <p:nvPr/>
        </p:nvSpPr>
        <p:spPr bwMode="auto">
          <a:xfrm>
            <a:off x="398463" y="2466975"/>
            <a:ext cx="146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Times" charset="0"/>
              </a:rPr>
              <a:t>Phần 1</a:t>
            </a:r>
          </a:p>
        </p:txBody>
      </p:sp>
      <p:sp>
        <p:nvSpPr>
          <p:cNvPr id="32785" name="Text Box 90"/>
          <p:cNvSpPr txBox="1">
            <a:spLocks noChangeArrowheads="1"/>
          </p:cNvSpPr>
          <p:nvPr/>
        </p:nvSpPr>
        <p:spPr bwMode="auto">
          <a:xfrm>
            <a:off x="334963" y="3995738"/>
            <a:ext cx="146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Times" charset="0"/>
              </a:rPr>
              <a:t>Phần 2</a:t>
            </a:r>
          </a:p>
        </p:txBody>
      </p:sp>
      <p:sp>
        <p:nvSpPr>
          <p:cNvPr id="32786" name="Text Box 91"/>
          <p:cNvSpPr txBox="1">
            <a:spLocks noChangeArrowheads="1"/>
          </p:cNvSpPr>
          <p:nvPr/>
        </p:nvSpPr>
        <p:spPr bwMode="auto">
          <a:xfrm>
            <a:off x="328613" y="6473825"/>
            <a:ext cx="1466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i="1">
                <a:latin typeface="Times" charset="0"/>
              </a:rPr>
              <a:t>Phần 3</a:t>
            </a:r>
          </a:p>
        </p:txBody>
      </p:sp>
      <p:sp>
        <p:nvSpPr>
          <p:cNvPr id="32787" name="AutoShape 93"/>
          <p:cNvSpPr>
            <a:spLocks/>
          </p:cNvSpPr>
          <p:nvPr/>
        </p:nvSpPr>
        <p:spPr bwMode="auto">
          <a:xfrm>
            <a:off x="4889500" y="4962525"/>
            <a:ext cx="279400" cy="3562350"/>
          </a:xfrm>
          <a:prstGeom prst="rightBrace">
            <a:avLst>
              <a:gd name="adj1" fmla="val 103003"/>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8" name="AutoShape 95"/>
          <p:cNvSpPr>
            <a:spLocks/>
          </p:cNvSpPr>
          <p:nvPr/>
        </p:nvSpPr>
        <p:spPr bwMode="auto">
          <a:xfrm>
            <a:off x="4889500" y="3629025"/>
            <a:ext cx="277813" cy="1238250"/>
          </a:xfrm>
          <a:prstGeom prst="rightBrace">
            <a:avLst>
              <a:gd name="adj1" fmla="val 34151"/>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9" name="AutoShape 96"/>
          <p:cNvSpPr>
            <a:spLocks/>
          </p:cNvSpPr>
          <p:nvPr/>
        </p:nvSpPr>
        <p:spPr bwMode="auto">
          <a:xfrm>
            <a:off x="4875213" y="1933575"/>
            <a:ext cx="258762" cy="1571625"/>
          </a:xfrm>
          <a:prstGeom prst="rightBrace">
            <a:avLst>
              <a:gd name="adj1" fmla="val 44484"/>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0" name="Text Box 97"/>
          <p:cNvSpPr txBox="1">
            <a:spLocks noChangeArrowheads="1"/>
          </p:cNvSpPr>
          <p:nvPr/>
        </p:nvSpPr>
        <p:spPr bwMode="auto">
          <a:xfrm>
            <a:off x="5060950" y="2319338"/>
            <a:ext cx="23812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solidFill>
                  <a:srgbClr val="E32434"/>
                </a:solidFill>
                <a:latin typeface="Capitals" charset="0"/>
              </a:rPr>
              <a:t>Giê-ru-sa-lem</a:t>
            </a:r>
          </a:p>
        </p:txBody>
      </p:sp>
      <p:sp>
        <p:nvSpPr>
          <p:cNvPr id="32791" name="Text Box 98"/>
          <p:cNvSpPr txBox="1">
            <a:spLocks noChangeArrowheads="1"/>
          </p:cNvSpPr>
          <p:nvPr/>
        </p:nvSpPr>
        <p:spPr bwMode="auto">
          <a:xfrm>
            <a:off x="5524500" y="3395663"/>
            <a:ext cx="2019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000" b="1" baseline="-25000">
                <a:solidFill>
                  <a:srgbClr val="E32434"/>
                </a:solidFill>
                <a:latin typeface="Capitals" charset="0"/>
              </a:rPr>
              <a:t>Pha-lê-xtin</a:t>
            </a:r>
          </a:p>
        </p:txBody>
      </p:sp>
      <p:sp>
        <p:nvSpPr>
          <p:cNvPr id="32792" name="Text Box 99"/>
          <p:cNvSpPr txBox="1">
            <a:spLocks noChangeArrowheads="1"/>
          </p:cNvSpPr>
          <p:nvPr/>
        </p:nvSpPr>
        <p:spPr bwMode="auto">
          <a:xfrm>
            <a:off x="4889500" y="4108450"/>
            <a:ext cx="21336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Xy-ri</a:t>
            </a:r>
          </a:p>
        </p:txBody>
      </p:sp>
      <p:sp>
        <p:nvSpPr>
          <p:cNvPr id="32793" name="Text Box 100"/>
          <p:cNvSpPr txBox="1">
            <a:spLocks noChangeArrowheads="1"/>
          </p:cNvSpPr>
          <p:nvPr/>
        </p:nvSpPr>
        <p:spPr bwMode="auto">
          <a:xfrm>
            <a:off x="4954588" y="6142038"/>
            <a:ext cx="20272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endParaRPr lang="en-US" sz="3200" b="1" baseline="-25000">
              <a:solidFill>
                <a:srgbClr val="E32434"/>
              </a:solidFill>
              <a:latin typeface="Capitals" charset="0"/>
            </a:endParaRPr>
          </a:p>
        </p:txBody>
      </p:sp>
      <p:sp>
        <p:nvSpPr>
          <p:cNvPr id="32794" name="Text Box 101"/>
          <p:cNvSpPr txBox="1">
            <a:spLocks noChangeArrowheads="1"/>
          </p:cNvSpPr>
          <p:nvPr/>
        </p:nvSpPr>
        <p:spPr bwMode="auto">
          <a:xfrm>
            <a:off x="5295900" y="6819900"/>
            <a:ext cx="16303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200" b="1" baseline="-25000">
                <a:solidFill>
                  <a:srgbClr val="E32434"/>
                </a:solidFill>
                <a:latin typeface="Capitals" charset="0"/>
              </a:rPr>
              <a:t>Thế Giới</a:t>
            </a:r>
          </a:p>
        </p:txBody>
      </p:sp>
    </p:spTree>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Line 2"/>
          <p:cNvSpPr>
            <a:spLocks noChangeShapeType="1"/>
          </p:cNvSpPr>
          <p:nvPr/>
        </p:nvSpPr>
        <p:spPr bwMode="auto">
          <a:xfrm>
            <a:off x="211138" y="2940050"/>
            <a:ext cx="55451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3794" name="Picture 3"/>
          <p:cNvPicPr>
            <a:picLocks noChangeArrowheads="1"/>
          </p:cNvPicPr>
          <p:nvPr/>
        </p:nvPicPr>
        <p:blipFill>
          <a:blip r:embed="rId2">
            <a:lum contrast="18000"/>
            <a:extLst>
              <a:ext uri="{28A0092B-C50C-407E-A947-70E740481C1C}">
                <a14:useLocalDpi xmlns:a14="http://schemas.microsoft.com/office/drawing/2010/main" val="0"/>
              </a:ext>
            </a:extLst>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33795" name="Text Box 4"/>
          <p:cNvSpPr txBox="1">
            <a:spLocks noChangeArrowheads="1"/>
          </p:cNvSpPr>
          <p:nvPr/>
        </p:nvSpPr>
        <p:spPr bwMode="auto">
          <a:xfrm>
            <a:off x="6586538" y="98425"/>
            <a:ext cx="754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24</a:t>
            </a:r>
          </a:p>
        </p:txBody>
      </p:sp>
      <p:sp>
        <p:nvSpPr>
          <p:cNvPr id="33796" name="Text Box 5"/>
          <p:cNvSpPr txBox="1">
            <a:spLocks noChangeArrowheads="1"/>
          </p:cNvSpPr>
          <p:nvPr/>
        </p:nvSpPr>
        <p:spPr bwMode="auto">
          <a:xfrm>
            <a:off x="3970338" y="969963"/>
            <a:ext cx="3787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500" b="1">
                <a:latin typeface="Times" charset="0"/>
              </a:rPr>
              <a:t>#1.</a:t>
            </a:r>
            <a:r>
              <a:rPr lang="ja-JP" altLang="en-US" sz="1500" b="1">
                <a:latin typeface="Times" charset="0"/>
              </a:rPr>
              <a:t>“</a:t>
            </a:r>
            <a:r>
              <a:rPr lang="en-US" altLang="ja-JP" sz="1500" b="1" u="sng">
                <a:solidFill>
                  <a:srgbClr val="FF0000"/>
                </a:solidFill>
                <a:latin typeface="Times" charset="0"/>
              </a:rPr>
              <a:t>Khúc quanh</a:t>
            </a:r>
            <a:r>
              <a:rPr lang="en-US" altLang="ja-JP" sz="1500" b="1" u="sng">
                <a:latin typeface="Times" charset="0"/>
              </a:rPr>
              <a:t>: Phòng </a:t>
            </a:r>
            <a:r>
              <a:rPr lang="en-US" altLang="ja-JP" sz="1500" b="1" u="sng">
                <a:solidFill>
                  <a:srgbClr val="FF0000"/>
                </a:solidFill>
                <a:latin typeface="Times" charset="0"/>
              </a:rPr>
              <a:t>thí nghiệm</a:t>
            </a:r>
            <a:r>
              <a:rPr lang="ja-JP" altLang="en-US" sz="1500" b="1">
                <a:latin typeface="Times" charset="0"/>
              </a:rPr>
              <a:t>”</a:t>
            </a:r>
            <a:endParaRPr lang="en-US" sz="1500" b="1">
              <a:latin typeface="Times" charset="0"/>
            </a:endParaRPr>
          </a:p>
        </p:txBody>
      </p:sp>
      <p:sp>
        <p:nvSpPr>
          <p:cNvPr id="33797" name="Text Box 6"/>
          <p:cNvSpPr txBox="1">
            <a:spLocks noChangeArrowheads="1"/>
          </p:cNvSpPr>
          <p:nvPr/>
        </p:nvSpPr>
        <p:spPr bwMode="auto">
          <a:xfrm>
            <a:off x="3736975" y="3790950"/>
            <a:ext cx="3387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Times" charset="0"/>
              </a:rPr>
              <a:t>2. </a:t>
            </a:r>
            <a:r>
              <a:rPr lang="ja-JP" altLang="en-US" sz="1600" b="1" u="sng">
                <a:latin typeface="Times" charset="0"/>
              </a:rPr>
              <a:t>“</a:t>
            </a:r>
            <a:r>
              <a:rPr lang="en-US" altLang="ja-JP" sz="1600" b="1" u="sng">
                <a:latin typeface="Times" charset="0"/>
              </a:rPr>
              <a:t>THÂM NHẬP </a:t>
            </a:r>
            <a:r>
              <a:rPr lang="en-US" altLang="ja-JP" sz="1600" b="1" u="sng">
                <a:solidFill>
                  <a:srgbClr val="FF0000"/>
                </a:solidFill>
                <a:latin typeface="Times" charset="0"/>
              </a:rPr>
              <a:t>CHÂU ÂU</a:t>
            </a:r>
            <a:r>
              <a:rPr lang="ja-JP" altLang="en-US" sz="1600" b="1" u="sng">
                <a:latin typeface="Times" charset="0"/>
              </a:rPr>
              <a:t>”</a:t>
            </a:r>
            <a:endParaRPr lang="en-US" sz="1600" b="1" u="sng">
              <a:latin typeface="Times" charset="0"/>
            </a:endParaRPr>
          </a:p>
        </p:txBody>
      </p:sp>
      <p:sp>
        <p:nvSpPr>
          <p:cNvPr id="33798" name="Text Box 7"/>
          <p:cNvSpPr txBox="1">
            <a:spLocks noChangeArrowheads="1"/>
          </p:cNvSpPr>
          <p:nvPr/>
        </p:nvSpPr>
        <p:spPr bwMode="auto">
          <a:xfrm>
            <a:off x="6251575" y="1946275"/>
            <a:ext cx="112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Times" charset="0"/>
              </a:rPr>
              <a:t>Vấn đề giải quyết:</a:t>
            </a:r>
          </a:p>
          <a:p>
            <a:pPr>
              <a:spcBef>
                <a:spcPct val="50000"/>
              </a:spcBef>
            </a:pPr>
            <a:r>
              <a:rPr lang="en-US" sz="1200" b="1" u="sng">
                <a:solidFill>
                  <a:srgbClr val="FF0000"/>
                </a:solidFill>
                <a:latin typeface="Times" charset="0"/>
              </a:rPr>
              <a:t>ÂN SỦNG</a:t>
            </a:r>
            <a:r>
              <a:rPr lang="en-US" sz="1200" b="1" u="sng">
                <a:latin typeface="Times" charset="0"/>
              </a:rPr>
              <a:t>, không phải </a:t>
            </a:r>
            <a:r>
              <a:rPr lang="en-US" sz="1200" b="1" u="sng">
                <a:solidFill>
                  <a:srgbClr val="FF0000"/>
                </a:solidFill>
                <a:latin typeface="Times" charset="0"/>
              </a:rPr>
              <a:t>LUẬT PHÁP</a:t>
            </a:r>
            <a:endParaRPr lang="en-US" sz="1200" b="1">
              <a:solidFill>
                <a:srgbClr val="FF0000"/>
              </a:solidFill>
              <a:latin typeface="Times" charset="0"/>
            </a:endParaRPr>
          </a:p>
        </p:txBody>
      </p:sp>
      <p:sp>
        <p:nvSpPr>
          <p:cNvPr id="33799" name="Rectangle 8"/>
          <p:cNvSpPr>
            <a:spLocks noChangeArrowheads="1"/>
          </p:cNvSpPr>
          <p:nvPr/>
        </p:nvSpPr>
        <p:spPr bwMode="auto">
          <a:xfrm>
            <a:off x="4116388" y="7346950"/>
            <a:ext cx="33226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latin typeface="Times" charset="0"/>
              </a:rPr>
              <a:t>Ý nghĩa: là một tù nhân, được gửi đến Rô-ma; Cơ đốc nhân ảnh hưởng tù nhân khác và nhà của Sê-sa; là bức thư quan trọng; </a:t>
            </a:r>
            <a:r>
              <a:rPr lang="ja-JP" altLang="en-US" sz="1200" b="1">
                <a:latin typeface="Times" charset="0"/>
              </a:rPr>
              <a:t>“</a:t>
            </a:r>
            <a:r>
              <a:rPr lang="en-US" altLang="ja-JP" sz="1200" b="1">
                <a:latin typeface="Times" charset="0"/>
              </a:rPr>
              <a:t>chiến đấu anh dũng vì đức tin.</a:t>
            </a:r>
            <a:r>
              <a:rPr lang="ja-JP" altLang="en-US" sz="1200" b="1">
                <a:latin typeface="Times" charset="0"/>
              </a:rPr>
              <a:t>”</a:t>
            </a:r>
            <a:endParaRPr lang="en-US" sz="1200" b="1">
              <a:latin typeface="Times" charset="0"/>
            </a:endParaRPr>
          </a:p>
        </p:txBody>
      </p:sp>
      <p:sp>
        <p:nvSpPr>
          <p:cNvPr id="33800" name="Rectangle 9"/>
          <p:cNvSpPr>
            <a:spLocks noChangeArrowheads="1"/>
          </p:cNvSpPr>
          <p:nvPr/>
        </p:nvSpPr>
        <p:spPr bwMode="auto">
          <a:xfrm>
            <a:off x="4162425" y="1266825"/>
            <a:ext cx="3278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latin typeface="Times" charset="0"/>
              </a:rPr>
              <a:t>Ý nghĩa: được thờ phương như là </a:t>
            </a:r>
            <a:r>
              <a:rPr lang="en-US" sz="1200" b="1" u="sng">
                <a:solidFill>
                  <a:srgbClr val="FF0000"/>
                </a:solidFill>
                <a:latin typeface="Times" charset="0"/>
              </a:rPr>
              <a:t>các thần</a:t>
            </a:r>
            <a:r>
              <a:rPr lang="en-US" sz="1200" b="1">
                <a:latin typeface="Times" charset="0"/>
              </a:rPr>
              <a:t>; thực hiện nhiều phép lạ; Phao-lô </a:t>
            </a:r>
            <a:r>
              <a:rPr lang="en-US" sz="1200" b="1" u="sng">
                <a:solidFill>
                  <a:srgbClr val="FF0000"/>
                </a:solidFill>
                <a:latin typeface="Times" charset="0"/>
              </a:rPr>
              <a:t>bị</a:t>
            </a:r>
            <a:r>
              <a:rPr lang="en-US" sz="1200" b="1">
                <a:latin typeface="Times" charset="0"/>
              </a:rPr>
              <a:t> </a:t>
            </a:r>
            <a:r>
              <a:rPr lang="en-US" sz="1200" b="1" u="sng">
                <a:solidFill>
                  <a:srgbClr val="FF0000"/>
                </a:solidFill>
                <a:latin typeface="Times" charset="0"/>
              </a:rPr>
              <a:t>ném đá</a:t>
            </a:r>
            <a:r>
              <a:rPr lang="en-US" sz="1200" b="1">
                <a:latin typeface="Times" charset="0"/>
              </a:rPr>
              <a:t>; côn việc khó khăn; nhiều hội thánh được thành lập.</a:t>
            </a:r>
          </a:p>
        </p:txBody>
      </p:sp>
      <p:sp>
        <p:nvSpPr>
          <p:cNvPr id="33801" name="Rectangle 10"/>
          <p:cNvSpPr>
            <a:spLocks noChangeArrowheads="1"/>
          </p:cNvSpPr>
          <p:nvPr/>
        </p:nvSpPr>
        <p:spPr bwMode="auto">
          <a:xfrm>
            <a:off x="4427538" y="5437188"/>
            <a:ext cx="29098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latin typeface="Times" charset="0"/>
              </a:rPr>
              <a:t>Ý nghĩa: thời gian mở rộng của hội thánh </a:t>
            </a:r>
            <a:r>
              <a:rPr lang="en-US" sz="1200" b="1" u="sng">
                <a:solidFill>
                  <a:srgbClr val="FF0000"/>
                </a:solidFill>
                <a:latin typeface="Times" charset="0"/>
              </a:rPr>
              <a:t>Ê-phê-sô</a:t>
            </a:r>
            <a:r>
              <a:rPr lang="en-US" sz="1200" b="1">
                <a:latin typeface="Times" charset="0"/>
              </a:rPr>
              <a:t>; người chết sống lại; những ưức thư quan trọng được viết; sự náo loạn của những tơợ thủ công tại </a:t>
            </a:r>
            <a:r>
              <a:rPr lang="en-US" sz="1200" b="1" u="sng">
                <a:solidFill>
                  <a:srgbClr val="FF0000"/>
                </a:solidFill>
                <a:latin typeface="Times" charset="0"/>
              </a:rPr>
              <a:t>amphitheatre</a:t>
            </a:r>
            <a:r>
              <a:rPr lang="en-US" sz="1200" b="1">
                <a:latin typeface="Times" charset="0"/>
              </a:rPr>
              <a:t>.</a:t>
            </a:r>
          </a:p>
        </p:txBody>
      </p:sp>
      <p:sp>
        <p:nvSpPr>
          <p:cNvPr id="33802" name="Rectangle 11"/>
          <p:cNvSpPr>
            <a:spLocks noChangeArrowheads="1"/>
          </p:cNvSpPr>
          <p:nvPr/>
        </p:nvSpPr>
        <p:spPr bwMode="auto">
          <a:xfrm>
            <a:off x="4062413" y="41021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latin typeface="Times" charset="0"/>
              </a:rPr>
              <a:t>Ý nghĩa: nhiều hội thánh được thành lập; từ </a:t>
            </a:r>
            <a:r>
              <a:rPr lang="en-US" sz="1200" b="1" u="sng">
                <a:solidFill>
                  <a:srgbClr val="FF0000"/>
                </a:solidFill>
                <a:latin typeface="Times" charset="0"/>
              </a:rPr>
              <a:t>Ma-xê-đoan</a:t>
            </a:r>
            <a:r>
              <a:rPr lang="en-US" sz="1200" b="1">
                <a:latin typeface="Times" charset="0"/>
              </a:rPr>
              <a:t>, đến A-then; Mars Hill; lưu lại </a:t>
            </a:r>
            <a:r>
              <a:rPr lang="en-US" sz="1200" b="1" u="sng">
                <a:solidFill>
                  <a:srgbClr val="FF0000"/>
                </a:solidFill>
                <a:latin typeface="Times" charset="0"/>
              </a:rPr>
              <a:t>Cô-rinh-tô</a:t>
            </a:r>
            <a:r>
              <a:rPr lang="en-US" sz="1200" b="1">
                <a:latin typeface="Times" charset="0"/>
              </a:rPr>
              <a:t> một thời gian dài.</a:t>
            </a:r>
          </a:p>
        </p:txBody>
      </p:sp>
      <p:sp>
        <p:nvSpPr>
          <p:cNvPr id="33803" name="Text Box 12"/>
          <p:cNvSpPr txBox="1">
            <a:spLocks noChangeArrowheads="1"/>
          </p:cNvSpPr>
          <p:nvPr/>
        </p:nvSpPr>
        <p:spPr bwMode="auto">
          <a:xfrm>
            <a:off x="4713288" y="2965450"/>
            <a:ext cx="1747837" cy="708025"/>
          </a:xfrm>
          <a:prstGeom prst="rect">
            <a:avLst/>
          </a:prstGeom>
          <a:solidFill>
            <a:schemeClr val="bg1"/>
          </a:solidFill>
          <a:ln w="9525">
            <a:solidFill>
              <a:schemeClr val="tx1"/>
            </a:solidFill>
            <a:miter lim="800000"/>
            <a:headEnd/>
            <a:tailEnd/>
          </a:ln>
          <a:effectLst>
            <a:outerShdw dist="71842" dir="2700000" algn="ctr" rotWithShape="0">
              <a:schemeClr val="tx1"/>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600" b="1">
                <a:latin typeface="Times" charset="0"/>
              </a:rPr>
              <a:t>Công 15</a:t>
            </a:r>
          </a:p>
          <a:p>
            <a:pPr algn="ctr"/>
            <a:r>
              <a:rPr lang="en-US" sz="1200" b="1">
                <a:latin typeface="Times" charset="0"/>
              </a:rPr>
              <a:t>Hôi đồng</a:t>
            </a:r>
          </a:p>
          <a:p>
            <a:pPr algn="ctr"/>
            <a:r>
              <a:rPr lang="en-US" sz="1200" b="1">
                <a:latin typeface="Times" charset="0"/>
              </a:rPr>
              <a:t>Giê-ru-sa-lem</a:t>
            </a:r>
          </a:p>
        </p:txBody>
      </p:sp>
      <p:sp>
        <p:nvSpPr>
          <p:cNvPr id="33804" name="Rectangle 13"/>
          <p:cNvSpPr>
            <a:spLocks noChangeArrowheads="1"/>
          </p:cNvSpPr>
          <p:nvPr/>
        </p:nvSpPr>
        <p:spPr bwMode="auto">
          <a:xfrm>
            <a:off x="5895975" y="3060700"/>
            <a:ext cx="381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FFA27C"/>
                </a:solidFill>
                <a:latin typeface="Comic Sans MS" charset="0"/>
              </a:rPr>
              <a:t> </a:t>
            </a:r>
            <a:endParaRPr lang="en-US" sz="2000">
              <a:latin typeface="Times" charset="0"/>
            </a:endParaRPr>
          </a:p>
        </p:txBody>
      </p:sp>
      <p:sp>
        <p:nvSpPr>
          <p:cNvPr id="33805" name="Rectangle 14"/>
          <p:cNvSpPr>
            <a:spLocks noChangeArrowheads="1"/>
          </p:cNvSpPr>
          <p:nvPr/>
        </p:nvSpPr>
        <p:spPr bwMode="auto">
          <a:xfrm>
            <a:off x="5940425" y="6115050"/>
            <a:ext cx="7778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FFA27C"/>
                </a:solidFill>
                <a:latin typeface="Comic Sans MS" charset="0"/>
              </a:rPr>
              <a:t>4</a:t>
            </a:r>
            <a:endParaRPr lang="en-US" sz="2000">
              <a:latin typeface="Times" charset="0"/>
            </a:endParaRPr>
          </a:p>
        </p:txBody>
      </p:sp>
      <p:sp>
        <p:nvSpPr>
          <p:cNvPr id="33806" name="Text Box 15"/>
          <p:cNvSpPr txBox="1">
            <a:spLocks noChangeArrowheads="1"/>
          </p:cNvSpPr>
          <p:nvPr/>
        </p:nvSpPr>
        <p:spPr bwMode="auto">
          <a:xfrm>
            <a:off x="4170363" y="5046663"/>
            <a:ext cx="3048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Times" charset="0"/>
              </a:rPr>
              <a:t>3. </a:t>
            </a:r>
            <a:r>
              <a:rPr lang="ja-JP" altLang="en-US" sz="1600" b="1" u="sng">
                <a:latin typeface="Times" charset="0"/>
              </a:rPr>
              <a:t>“</a:t>
            </a:r>
            <a:r>
              <a:rPr lang="en-US" altLang="ja-JP" sz="1600" b="1" u="sng">
                <a:latin typeface="Times" charset="0"/>
              </a:rPr>
              <a:t>THÂM NHẬP </a:t>
            </a:r>
            <a:r>
              <a:rPr lang="en-US" altLang="ja-JP" sz="1600" b="1" u="sng">
                <a:solidFill>
                  <a:srgbClr val="FF0000"/>
                </a:solidFill>
                <a:latin typeface="Times" charset="0"/>
              </a:rPr>
              <a:t>CHÂU Á</a:t>
            </a:r>
            <a:r>
              <a:rPr lang="ja-JP" altLang="en-US" sz="1600" b="1" u="sng">
                <a:latin typeface="Times" charset="0"/>
              </a:rPr>
              <a:t>”</a:t>
            </a:r>
            <a:endParaRPr lang="en-US" sz="1600" b="1">
              <a:latin typeface="Times" charset="0"/>
            </a:endParaRPr>
          </a:p>
        </p:txBody>
      </p:sp>
      <p:sp>
        <p:nvSpPr>
          <p:cNvPr id="33807" name="Text Box 16"/>
          <p:cNvSpPr txBox="1">
            <a:spLocks noChangeArrowheads="1"/>
          </p:cNvSpPr>
          <p:nvPr/>
        </p:nvSpPr>
        <p:spPr bwMode="auto">
          <a:xfrm>
            <a:off x="3971925" y="6970713"/>
            <a:ext cx="3248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Times" charset="0"/>
              </a:rPr>
              <a:t>4. </a:t>
            </a:r>
            <a:r>
              <a:rPr lang="ja-JP" altLang="en-US" sz="1600" b="1" u="sng">
                <a:latin typeface="Times" charset="0"/>
              </a:rPr>
              <a:t>“</a:t>
            </a:r>
            <a:r>
              <a:rPr lang="en-US" altLang="ja-JP" sz="1600" b="1" u="sng">
                <a:latin typeface="Times" charset="0"/>
              </a:rPr>
              <a:t>TớI RÔ-MA VÀ CÓ ƯU THế</a:t>
            </a:r>
            <a:r>
              <a:rPr lang="ja-JP" altLang="en-US" sz="1600" b="1" u="sng">
                <a:latin typeface="Times" charset="0"/>
              </a:rPr>
              <a:t>”</a:t>
            </a:r>
            <a:endParaRPr lang="en-US" sz="1600" b="1">
              <a:latin typeface="Times" charset="0"/>
            </a:endParaRPr>
          </a:p>
        </p:txBody>
      </p:sp>
      <p:pic>
        <p:nvPicPr>
          <p:cNvPr id="33808" name="Picture 17"/>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287338" y="3041650"/>
            <a:ext cx="3230562"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33809" name="Picture 18"/>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33810" name="Picture 19"/>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592138" y="6915150"/>
            <a:ext cx="3230562"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33811" name="Picture 20"/>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708025" y="1120775"/>
            <a:ext cx="3230563"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FFFFFF"/>
                </a:solidFill>
              </a14:hiddenFill>
            </a:ext>
          </a:extLst>
        </p:spPr>
      </p:pic>
      <p:sp>
        <p:nvSpPr>
          <p:cNvPr id="33812" name="Rectangle 21"/>
          <p:cNvSpPr>
            <a:spLocks noChangeArrowheads="1"/>
          </p:cNvSpPr>
          <p:nvPr/>
        </p:nvSpPr>
        <p:spPr bwMode="auto">
          <a:xfrm>
            <a:off x="2574925" y="1576388"/>
            <a:ext cx="92710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Á</a:t>
            </a:r>
            <a:endParaRPr lang="en-US" sz="2800" b="1">
              <a:latin typeface="Times" charset="0"/>
            </a:endParaRPr>
          </a:p>
        </p:txBody>
      </p:sp>
      <p:sp>
        <p:nvSpPr>
          <p:cNvPr id="33813" name="Rectangle 22"/>
          <p:cNvSpPr>
            <a:spLocks noChangeArrowheads="1"/>
          </p:cNvSpPr>
          <p:nvPr/>
        </p:nvSpPr>
        <p:spPr bwMode="auto">
          <a:xfrm>
            <a:off x="928688" y="1122363"/>
            <a:ext cx="1096962"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ÂU</a:t>
            </a:r>
            <a:endParaRPr lang="en-US" sz="2800" b="1">
              <a:latin typeface="Times" charset="0"/>
            </a:endParaRPr>
          </a:p>
        </p:txBody>
      </p:sp>
      <p:sp>
        <p:nvSpPr>
          <p:cNvPr id="33814" name="Rectangle 23"/>
          <p:cNvSpPr>
            <a:spLocks noChangeArrowheads="1"/>
          </p:cNvSpPr>
          <p:nvPr/>
        </p:nvSpPr>
        <p:spPr bwMode="auto">
          <a:xfrm>
            <a:off x="2844800" y="2262188"/>
            <a:ext cx="844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Helvetica" charset="0"/>
              </a:rPr>
              <a:t>•</a:t>
            </a:r>
            <a:r>
              <a:rPr lang="en-US" sz="1000" b="1">
                <a:latin typeface="Helvetica" charset="0"/>
              </a:rPr>
              <a:t>JERUSALEM</a:t>
            </a:r>
            <a:endParaRPr lang="en-US" sz="2000" b="1">
              <a:latin typeface="Helvetica" charset="0"/>
            </a:endParaRPr>
          </a:p>
        </p:txBody>
      </p:sp>
      <p:sp>
        <p:nvSpPr>
          <p:cNvPr id="33815" name="Rectangle 24"/>
          <p:cNvSpPr>
            <a:spLocks noChangeArrowheads="1"/>
          </p:cNvSpPr>
          <p:nvPr/>
        </p:nvSpPr>
        <p:spPr bwMode="auto">
          <a:xfrm>
            <a:off x="2725738" y="2501900"/>
            <a:ext cx="71755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Times" charset="0"/>
              </a:rPr>
              <a:t>Ả RẬP</a:t>
            </a:r>
            <a:endParaRPr lang="en-US" sz="2000">
              <a:latin typeface="Times" charset="0"/>
            </a:endParaRPr>
          </a:p>
        </p:txBody>
      </p:sp>
      <p:sp>
        <p:nvSpPr>
          <p:cNvPr id="33816" name="Rectangle 25"/>
          <p:cNvSpPr>
            <a:spLocks noChangeArrowheads="1"/>
          </p:cNvSpPr>
          <p:nvPr/>
        </p:nvSpPr>
        <p:spPr bwMode="auto">
          <a:xfrm>
            <a:off x="1387475" y="2471738"/>
            <a:ext cx="1185863"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PHI</a:t>
            </a:r>
            <a:endParaRPr lang="en-US" sz="2000">
              <a:latin typeface="Times" charset="0"/>
            </a:endParaRPr>
          </a:p>
        </p:txBody>
      </p:sp>
      <p:sp>
        <p:nvSpPr>
          <p:cNvPr id="33817" name="Rectangle 26"/>
          <p:cNvSpPr>
            <a:spLocks noChangeArrowheads="1"/>
          </p:cNvSpPr>
          <p:nvPr/>
        </p:nvSpPr>
        <p:spPr bwMode="auto">
          <a:xfrm>
            <a:off x="2882900" y="2097088"/>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33818" name="Rectangle 27"/>
          <p:cNvSpPr>
            <a:spLocks noChangeArrowheads="1"/>
          </p:cNvSpPr>
          <p:nvPr/>
        </p:nvSpPr>
        <p:spPr bwMode="auto">
          <a:xfrm>
            <a:off x="2489200" y="1830388"/>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33819" name="Rectangle 28"/>
          <p:cNvSpPr>
            <a:spLocks noChangeArrowheads="1"/>
          </p:cNvSpPr>
          <p:nvPr/>
        </p:nvSpPr>
        <p:spPr bwMode="auto">
          <a:xfrm>
            <a:off x="1333500" y="1550988"/>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33820" name="Rectangle 29"/>
          <p:cNvSpPr>
            <a:spLocks noChangeArrowheads="1"/>
          </p:cNvSpPr>
          <p:nvPr/>
        </p:nvSpPr>
        <p:spPr bwMode="auto">
          <a:xfrm>
            <a:off x="1625600" y="1817688"/>
            <a:ext cx="534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33821" name="Rectangle 30"/>
          <p:cNvSpPr>
            <a:spLocks noChangeArrowheads="1"/>
          </p:cNvSpPr>
          <p:nvPr/>
        </p:nvSpPr>
        <p:spPr bwMode="auto">
          <a:xfrm>
            <a:off x="958850" y="2027238"/>
            <a:ext cx="1062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33822" name="Rectangle 31"/>
          <p:cNvSpPr>
            <a:spLocks noChangeArrowheads="1"/>
          </p:cNvSpPr>
          <p:nvPr/>
        </p:nvSpPr>
        <p:spPr bwMode="auto">
          <a:xfrm>
            <a:off x="2159000" y="2262188"/>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33823" name="Text Box 32"/>
          <p:cNvSpPr txBox="1">
            <a:spLocks noChangeArrowheads="1"/>
          </p:cNvSpPr>
          <p:nvPr/>
        </p:nvSpPr>
        <p:spPr bwMode="auto">
          <a:xfrm>
            <a:off x="2160588" y="1847850"/>
            <a:ext cx="215900" cy="228600"/>
          </a:xfrm>
          <a:prstGeom prst="rect">
            <a:avLst/>
          </a:prstGeom>
          <a:noFill/>
          <a:ln>
            <a:noFill/>
          </a:ln>
          <a:effectLst>
            <a:outerShdw dist="127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00" b="1">
                <a:latin typeface="Helvetica" charset="0"/>
              </a:rPr>
              <a:t>•</a:t>
            </a:r>
          </a:p>
        </p:txBody>
      </p:sp>
      <p:sp>
        <p:nvSpPr>
          <p:cNvPr id="33824" name="Line 33"/>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 name="AutoShape 35" descr="Large confetti"/>
          <p:cNvSpPr>
            <a:spLocks noChangeArrowheads="1"/>
          </p:cNvSpPr>
          <p:nvPr/>
        </p:nvSpPr>
        <p:spPr bwMode="auto">
          <a:xfrm rot="2005411">
            <a:off x="3740150" y="2593975"/>
            <a:ext cx="571500" cy="354013"/>
          </a:xfrm>
          <a:prstGeom prst="rightArrow">
            <a:avLst>
              <a:gd name="adj1" fmla="val 50000"/>
              <a:gd name="adj2" fmla="val 40359"/>
            </a:avLst>
          </a:prstGeom>
          <a:pattFill prst="lgConfetti">
            <a:fgClr>
              <a:schemeClr val="tx1"/>
            </a:fgClr>
            <a:bgClr>
              <a:schemeClr val="bg1"/>
            </a:bgClr>
          </a:pattFill>
          <a:ln w="9525">
            <a:solidFill>
              <a:schemeClr val="tx1"/>
            </a:solidFill>
            <a:miter lim="800000"/>
            <a:headEnd/>
            <a:tailEnd/>
          </a:ln>
          <a:effectLst>
            <a:outerShdw dist="71842" dir="2700000" algn="ctr" rotWithShape="0">
              <a:schemeClr val="tx1"/>
            </a:outerShdw>
          </a:effectLst>
        </p:spPr>
        <p:txBody>
          <a:bodyPr wrap="none" anchor="ctr"/>
          <a:lstStyle/>
          <a:p>
            <a:pPr>
              <a:defRPr/>
            </a:pPr>
            <a:endParaRPr lang="en-US">
              <a:latin typeface="Century Gothic" pitchFamily="34" charset="0"/>
              <a:ea typeface="+mn-ea"/>
              <a:cs typeface="+mn-cs"/>
            </a:endParaRPr>
          </a:p>
        </p:txBody>
      </p:sp>
      <p:sp>
        <p:nvSpPr>
          <p:cNvPr id="163" name="AutoShape 36" descr="Large confetti"/>
          <p:cNvSpPr>
            <a:spLocks noChangeArrowheads="1"/>
          </p:cNvSpPr>
          <p:nvPr/>
        </p:nvSpPr>
        <p:spPr bwMode="auto">
          <a:xfrm rot="8504295">
            <a:off x="3295650" y="3394075"/>
            <a:ext cx="695325" cy="354013"/>
          </a:xfrm>
          <a:prstGeom prst="rightArrow">
            <a:avLst>
              <a:gd name="adj1" fmla="val 50000"/>
              <a:gd name="adj2" fmla="val 49103"/>
            </a:avLst>
          </a:prstGeom>
          <a:pattFill prst="lgConfetti">
            <a:fgClr>
              <a:schemeClr val="tx1"/>
            </a:fgClr>
            <a:bgClr>
              <a:schemeClr val="bg1"/>
            </a:bgClr>
          </a:pattFill>
          <a:ln w="9525">
            <a:solidFill>
              <a:schemeClr val="tx1"/>
            </a:solidFill>
            <a:miter lim="800000"/>
            <a:headEnd/>
            <a:tailEnd/>
          </a:ln>
          <a:effectLst>
            <a:outerShdw dist="71842" dir="2700000" algn="ctr" rotWithShape="0">
              <a:schemeClr val="tx1"/>
            </a:outerShdw>
          </a:effectLst>
        </p:spPr>
        <p:txBody>
          <a:bodyPr wrap="none" anchor="ctr"/>
          <a:lstStyle/>
          <a:p>
            <a:pPr>
              <a:defRPr/>
            </a:pPr>
            <a:endParaRPr lang="en-US">
              <a:latin typeface="Century Gothic" pitchFamily="34" charset="0"/>
              <a:ea typeface="+mn-ea"/>
              <a:cs typeface="+mn-cs"/>
            </a:endParaRPr>
          </a:p>
        </p:txBody>
      </p:sp>
      <p:sp>
        <p:nvSpPr>
          <p:cNvPr id="33827" name="Rectangle 37"/>
          <p:cNvSpPr>
            <a:spLocks noChangeArrowheads="1"/>
          </p:cNvSpPr>
          <p:nvPr/>
        </p:nvSpPr>
        <p:spPr bwMode="auto">
          <a:xfrm>
            <a:off x="2160588" y="3475038"/>
            <a:ext cx="92710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Á</a:t>
            </a:r>
            <a:endParaRPr lang="en-US" sz="2800" b="1">
              <a:latin typeface="Times" charset="0"/>
            </a:endParaRPr>
          </a:p>
        </p:txBody>
      </p:sp>
      <p:sp>
        <p:nvSpPr>
          <p:cNvPr id="33828" name="Rectangle 41"/>
          <p:cNvSpPr>
            <a:spLocks noChangeArrowheads="1"/>
          </p:cNvSpPr>
          <p:nvPr/>
        </p:nvSpPr>
        <p:spPr bwMode="auto">
          <a:xfrm>
            <a:off x="2468563" y="3995738"/>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33829" name="Rectangle 42"/>
          <p:cNvSpPr>
            <a:spLocks noChangeArrowheads="1"/>
          </p:cNvSpPr>
          <p:nvPr/>
        </p:nvSpPr>
        <p:spPr bwMode="auto">
          <a:xfrm>
            <a:off x="2074863" y="3729038"/>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33830" name="Rectangle 43"/>
          <p:cNvSpPr>
            <a:spLocks noChangeArrowheads="1"/>
          </p:cNvSpPr>
          <p:nvPr/>
        </p:nvSpPr>
        <p:spPr bwMode="auto">
          <a:xfrm>
            <a:off x="919163" y="3449638"/>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33831" name="Rectangle 44"/>
          <p:cNvSpPr>
            <a:spLocks noChangeArrowheads="1"/>
          </p:cNvSpPr>
          <p:nvPr/>
        </p:nvSpPr>
        <p:spPr bwMode="auto">
          <a:xfrm>
            <a:off x="1211263" y="3716338"/>
            <a:ext cx="5349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33832" name="Rectangle 45"/>
          <p:cNvSpPr>
            <a:spLocks noChangeArrowheads="1"/>
          </p:cNvSpPr>
          <p:nvPr/>
        </p:nvSpPr>
        <p:spPr bwMode="auto">
          <a:xfrm>
            <a:off x="544513" y="3925888"/>
            <a:ext cx="10620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33833" name="Rectangle 46"/>
          <p:cNvSpPr>
            <a:spLocks noChangeArrowheads="1"/>
          </p:cNvSpPr>
          <p:nvPr/>
        </p:nvSpPr>
        <p:spPr bwMode="auto">
          <a:xfrm>
            <a:off x="1744663" y="4160838"/>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33834" name="Line 47"/>
          <p:cNvSpPr>
            <a:spLocks noChangeShapeType="1"/>
          </p:cNvSpPr>
          <p:nvPr/>
        </p:nvSpPr>
        <p:spPr bwMode="auto">
          <a:xfrm>
            <a:off x="1868488" y="3881438"/>
            <a:ext cx="100012"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35" name="Text Box 48"/>
          <p:cNvSpPr txBox="1">
            <a:spLocks noChangeArrowheads="1"/>
          </p:cNvSpPr>
          <p:nvPr/>
        </p:nvSpPr>
        <p:spPr bwMode="auto">
          <a:xfrm>
            <a:off x="254000" y="4184650"/>
            <a:ext cx="9715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#2</a:t>
            </a:r>
          </a:p>
        </p:txBody>
      </p:sp>
      <p:sp>
        <p:nvSpPr>
          <p:cNvPr id="33836" name="Rectangle 49"/>
          <p:cNvSpPr>
            <a:spLocks noChangeArrowheads="1"/>
          </p:cNvSpPr>
          <p:nvPr/>
        </p:nvSpPr>
        <p:spPr bwMode="auto">
          <a:xfrm>
            <a:off x="2759075" y="5405438"/>
            <a:ext cx="92710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Á</a:t>
            </a:r>
            <a:endParaRPr lang="en-US" sz="2800" b="1">
              <a:latin typeface="Times" charset="0"/>
            </a:endParaRPr>
          </a:p>
        </p:txBody>
      </p:sp>
      <p:sp>
        <p:nvSpPr>
          <p:cNvPr id="33837" name="Rectangle 50"/>
          <p:cNvSpPr>
            <a:spLocks noChangeArrowheads="1"/>
          </p:cNvSpPr>
          <p:nvPr/>
        </p:nvSpPr>
        <p:spPr bwMode="auto">
          <a:xfrm>
            <a:off x="1112838" y="4951413"/>
            <a:ext cx="1096962"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ÂU</a:t>
            </a:r>
            <a:endParaRPr lang="en-US" sz="2800" b="1">
              <a:latin typeface="Times" charset="0"/>
            </a:endParaRPr>
          </a:p>
        </p:txBody>
      </p:sp>
      <p:sp>
        <p:nvSpPr>
          <p:cNvPr id="33838" name="Rectangle 51"/>
          <p:cNvSpPr>
            <a:spLocks noChangeArrowheads="1"/>
          </p:cNvSpPr>
          <p:nvPr/>
        </p:nvSpPr>
        <p:spPr bwMode="auto">
          <a:xfrm>
            <a:off x="2909888" y="6330950"/>
            <a:ext cx="71755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Times" charset="0"/>
              </a:rPr>
              <a:t>Ả RẬP</a:t>
            </a:r>
            <a:endParaRPr lang="en-US" sz="2000">
              <a:latin typeface="Times" charset="0"/>
            </a:endParaRPr>
          </a:p>
        </p:txBody>
      </p:sp>
      <p:sp>
        <p:nvSpPr>
          <p:cNvPr id="33839" name="Rectangle 52"/>
          <p:cNvSpPr>
            <a:spLocks noChangeArrowheads="1"/>
          </p:cNvSpPr>
          <p:nvPr/>
        </p:nvSpPr>
        <p:spPr bwMode="auto">
          <a:xfrm>
            <a:off x="1571625" y="6300788"/>
            <a:ext cx="1185863"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PHI</a:t>
            </a:r>
            <a:endParaRPr lang="en-US" sz="2000">
              <a:latin typeface="Times" charset="0"/>
            </a:endParaRPr>
          </a:p>
        </p:txBody>
      </p:sp>
      <p:sp>
        <p:nvSpPr>
          <p:cNvPr id="33840" name="Rectangle 53"/>
          <p:cNvSpPr>
            <a:spLocks noChangeArrowheads="1"/>
          </p:cNvSpPr>
          <p:nvPr/>
        </p:nvSpPr>
        <p:spPr bwMode="auto">
          <a:xfrm>
            <a:off x="3067050" y="5926138"/>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33841" name="Rectangle 54"/>
          <p:cNvSpPr>
            <a:spLocks noChangeArrowheads="1"/>
          </p:cNvSpPr>
          <p:nvPr/>
        </p:nvSpPr>
        <p:spPr bwMode="auto">
          <a:xfrm>
            <a:off x="2673350" y="5659438"/>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33842" name="Rectangle 55"/>
          <p:cNvSpPr>
            <a:spLocks noChangeArrowheads="1"/>
          </p:cNvSpPr>
          <p:nvPr/>
        </p:nvSpPr>
        <p:spPr bwMode="auto">
          <a:xfrm>
            <a:off x="1517650" y="5380038"/>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33843" name="Rectangle 56"/>
          <p:cNvSpPr>
            <a:spLocks noChangeArrowheads="1"/>
          </p:cNvSpPr>
          <p:nvPr/>
        </p:nvSpPr>
        <p:spPr bwMode="auto">
          <a:xfrm>
            <a:off x="1809750" y="5646738"/>
            <a:ext cx="534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33844" name="Rectangle 57"/>
          <p:cNvSpPr>
            <a:spLocks noChangeArrowheads="1"/>
          </p:cNvSpPr>
          <p:nvPr/>
        </p:nvSpPr>
        <p:spPr bwMode="auto">
          <a:xfrm>
            <a:off x="1143000" y="5856288"/>
            <a:ext cx="1062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33845" name="Rectangle 58"/>
          <p:cNvSpPr>
            <a:spLocks noChangeArrowheads="1"/>
          </p:cNvSpPr>
          <p:nvPr/>
        </p:nvSpPr>
        <p:spPr bwMode="auto">
          <a:xfrm>
            <a:off x="2343150" y="6091238"/>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33846" name="Line 59"/>
          <p:cNvSpPr>
            <a:spLocks noChangeShapeType="1"/>
          </p:cNvSpPr>
          <p:nvPr/>
        </p:nvSpPr>
        <p:spPr bwMode="auto">
          <a:xfrm>
            <a:off x="2466975" y="5811838"/>
            <a:ext cx="100013"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47" name="Rectangle 61"/>
          <p:cNvSpPr>
            <a:spLocks noChangeArrowheads="1"/>
          </p:cNvSpPr>
          <p:nvPr/>
        </p:nvSpPr>
        <p:spPr bwMode="auto">
          <a:xfrm>
            <a:off x="2465388" y="7364413"/>
            <a:ext cx="92710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Á</a:t>
            </a:r>
            <a:endParaRPr lang="en-US" sz="2800" b="1">
              <a:latin typeface="Times" charset="0"/>
            </a:endParaRPr>
          </a:p>
        </p:txBody>
      </p:sp>
      <p:sp>
        <p:nvSpPr>
          <p:cNvPr id="33848" name="Rectangle 65"/>
          <p:cNvSpPr>
            <a:spLocks noChangeArrowheads="1"/>
          </p:cNvSpPr>
          <p:nvPr/>
        </p:nvSpPr>
        <p:spPr bwMode="auto">
          <a:xfrm>
            <a:off x="2773363" y="7885113"/>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33849" name="Rectangle 66"/>
          <p:cNvSpPr>
            <a:spLocks noChangeArrowheads="1"/>
          </p:cNvSpPr>
          <p:nvPr/>
        </p:nvSpPr>
        <p:spPr bwMode="auto">
          <a:xfrm>
            <a:off x="2379663" y="7618413"/>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33850" name="Rectangle 67"/>
          <p:cNvSpPr>
            <a:spLocks noChangeArrowheads="1"/>
          </p:cNvSpPr>
          <p:nvPr/>
        </p:nvSpPr>
        <p:spPr bwMode="auto">
          <a:xfrm>
            <a:off x="1223963" y="7339013"/>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33851" name="Rectangle 68"/>
          <p:cNvSpPr>
            <a:spLocks noChangeArrowheads="1"/>
          </p:cNvSpPr>
          <p:nvPr/>
        </p:nvSpPr>
        <p:spPr bwMode="auto">
          <a:xfrm>
            <a:off x="1516063" y="7605713"/>
            <a:ext cx="5349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33852" name="Rectangle 69"/>
          <p:cNvSpPr>
            <a:spLocks noChangeArrowheads="1"/>
          </p:cNvSpPr>
          <p:nvPr/>
        </p:nvSpPr>
        <p:spPr bwMode="auto">
          <a:xfrm>
            <a:off x="849313" y="7815263"/>
            <a:ext cx="10620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33853" name="Rectangle 70"/>
          <p:cNvSpPr>
            <a:spLocks noChangeArrowheads="1"/>
          </p:cNvSpPr>
          <p:nvPr/>
        </p:nvSpPr>
        <p:spPr bwMode="auto">
          <a:xfrm>
            <a:off x="2049463" y="8050213"/>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33854" name="Line 71"/>
          <p:cNvSpPr>
            <a:spLocks noChangeShapeType="1"/>
          </p:cNvSpPr>
          <p:nvPr/>
        </p:nvSpPr>
        <p:spPr bwMode="auto">
          <a:xfrm>
            <a:off x="2173288" y="7770813"/>
            <a:ext cx="100012"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2" name="Text Box 73"/>
          <p:cNvSpPr txBox="1">
            <a:spLocks noChangeArrowheads="1"/>
          </p:cNvSpPr>
          <p:nvPr/>
        </p:nvSpPr>
        <p:spPr bwMode="auto">
          <a:xfrm>
            <a:off x="1982788" y="3190875"/>
            <a:ext cx="1417637" cy="338138"/>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defRPr/>
            </a:pPr>
            <a:r>
              <a:rPr lang="en-US" sz="1600" b="1" dirty="0" err="1">
                <a:latin typeface="Comic Sans MS" pitchFamily="66" charset="0"/>
                <a:ea typeface="+mn-ea"/>
                <a:cs typeface="+mn-cs"/>
              </a:rPr>
              <a:t>Công</a:t>
            </a:r>
            <a:r>
              <a:rPr lang="en-US" sz="1600" b="1" dirty="0">
                <a:latin typeface="Comic Sans MS" pitchFamily="66" charset="0"/>
                <a:ea typeface="+mn-ea"/>
                <a:cs typeface="+mn-cs"/>
              </a:rPr>
              <a:t> 15-18</a:t>
            </a:r>
          </a:p>
        </p:txBody>
      </p:sp>
      <p:sp>
        <p:nvSpPr>
          <p:cNvPr id="193" name="Text Box 74"/>
          <p:cNvSpPr txBox="1">
            <a:spLocks noChangeArrowheads="1"/>
          </p:cNvSpPr>
          <p:nvPr/>
        </p:nvSpPr>
        <p:spPr bwMode="auto">
          <a:xfrm>
            <a:off x="2584450" y="5068888"/>
            <a:ext cx="1417638" cy="338137"/>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defRPr/>
            </a:pPr>
            <a:r>
              <a:rPr lang="en-US" sz="1600" b="1" dirty="0" err="1">
                <a:latin typeface="Comic Sans MS" pitchFamily="66" charset="0"/>
                <a:ea typeface="+mn-ea"/>
                <a:cs typeface="+mn-cs"/>
              </a:rPr>
              <a:t>Công</a:t>
            </a:r>
            <a:r>
              <a:rPr lang="en-US" sz="1600" b="1" dirty="0">
                <a:latin typeface="Comic Sans MS" pitchFamily="66" charset="0"/>
                <a:ea typeface="+mn-ea"/>
                <a:cs typeface="+mn-cs"/>
              </a:rPr>
              <a:t> 18-21</a:t>
            </a:r>
          </a:p>
        </p:txBody>
      </p:sp>
      <p:sp>
        <p:nvSpPr>
          <p:cNvPr id="194" name="Text Box 75"/>
          <p:cNvSpPr txBox="1">
            <a:spLocks noChangeArrowheads="1"/>
          </p:cNvSpPr>
          <p:nvPr/>
        </p:nvSpPr>
        <p:spPr bwMode="auto">
          <a:xfrm>
            <a:off x="2268538" y="7042150"/>
            <a:ext cx="1417637" cy="338138"/>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defRPr/>
            </a:pPr>
            <a:r>
              <a:rPr lang="en-US" sz="1600" b="1" dirty="0" err="1">
                <a:latin typeface="Comic Sans MS" pitchFamily="66" charset="0"/>
                <a:ea typeface="+mn-ea"/>
                <a:cs typeface="+mn-cs"/>
              </a:rPr>
              <a:t>Công</a:t>
            </a:r>
            <a:r>
              <a:rPr lang="en-US" sz="1600" b="1" dirty="0">
                <a:latin typeface="Comic Sans MS" pitchFamily="66" charset="0"/>
                <a:ea typeface="+mn-ea"/>
                <a:cs typeface="+mn-cs"/>
              </a:rPr>
              <a:t> 21-28</a:t>
            </a:r>
          </a:p>
        </p:txBody>
      </p:sp>
      <p:sp>
        <p:nvSpPr>
          <p:cNvPr id="195" name="Text Box 76"/>
          <p:cNvSpPr txBox="1">
            <a:spLocks noChangeArrowheads="1"/>
          </p:cNvSpPr>
          <p:nvPr/>
        </p:nvSpPr>
        <p:spPr bwMode="auto">
          <a:xfrm>
            <a:off x="2343150" y="1247775"/>
            <a:ext cx="1417638" cy="338138"/>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defRPr/>
            </a:pPr>
            <a:r>
              <a:rPr lang="en-US" sz="1600" b="1" dirty="0" err="1">
                <a:latin typeface="Comic Sans MS" pitchFamily="66" charset="0"/>
                <a:ea typeface="+mn-ea"/>
                <a:cs typeface="+mn-cs"/>
              </a:rPr>
              <a:t>Công</a:t>
            </a:r>
            <a:r>
              <a:rPr lang="en-US" sz="1600" b="1" dirty="0">
                <a:latin typeface="Comic Sans MS" pitchFamily="66" charset="0"/>
                <a:ea typeface="+mn-ea"/>
                <a:cs typeface="+mn-cs"/>
              </a:rPr>
              <a:t> 13-14</a:t>
            </a:r>
          </a:p>
        </p:txBody>
      </p:sp>
      <p:sp>
        <p:nvSpPr>
          <p:cNvPr id="33859" name="Freeform 77"/>
          <p:cNvSpPr>
            <a:spLocks/>
          </p:cNvSpPr>
          <p:nvPr/>
        </p:nvSpPr>
        <p:spPr bwMode="auto">
          <a:xfrm>
            <a:off x="2690813" y="1871663"/>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0" name="Freeform 78"/>
          <p:cNvSpPr>
            <a:spLocks/>
          </p:cNvSpPr>
          <p:nvPr/>
        </p:nvSpPr>
        <p:spPr bwMode="auto">
          <a:xfrm>
            <a:off x="1666875" y="3894138"/>
            <a:ext cx="831850" cy="365125"/>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1" name="Freeform 79"/>
          <p:cNvSpPr>
            <a:spLocks/>
          </p:cNvSpPr>
          <p:nvPr/>
        </p:nvSpPr>
        <p:spPr bwMode="auto">
          <a:xfrm>
            <a:off x="1657350"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2" name="Freeform 80"/>
          <p:cNvSpPr>
            <a:spLocks/>
          </p:cNvSpPr>
          <p:nvPr/>
        </p:nvSpPr>
        <p:spPr bwMode="auto">
          <a:xfrm>
            <a:off x="2254250" y="5573713"/>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3" name="Freeform 81"/>
          <p:cNvSpPr>
            <a:spLocks/>
          </p:cNvSpPr>
          <p:nvPr/>
        </p:nvSpPr>
        <p:spPr bwMode="auto">
          <a:xfrm>
            <a:off x="1509713" y="751840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64" name="Oval 83"/>
          <p:cNvSpPr>
            <a:spLocks noChangeArrowheads="1"/>
          </p:cNvSpPr>
          <p:nvPr/>
        </p:nvSpPr>
        <p:spPr bwMode="auto">
          <a:xfrm>
            <a:off x="241300" y="3886200"/>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65" name="Text Box 84"/>
          <p:cNvSpPr txBox="1">
            <a:spLocks noChangeArrowheads="1"/>
          </p:cNvSpPr>
          <p:nvPr/>
        </p:nvSpPr>
        <p:spPr bwMode="auto">
          <a:xfrm>
            <a:off x="246063" y="3981450"/>
            <a:ext cx="971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#2</a:t>
            </a:r>
          </a:p>
        </p:txBody>
      </p:sp>
      <p:sp>
        <p:nvSpPr>
          <p:cNvPr id="33866" name="Oval 86"/>
          <p:cNvSpPr>
            <a:spLocks noChangeArrowheads="1"/>
          </p:cNvSpPr>
          <p:nvPr/>
        </p:nvSpPr>
        <p:spPr bwMode="auto">
          <a:xfrm>
            <a:off x="498475" y="5795963"/>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67" name="Text Box 87"/>
          <p:cNvSpPr txBox="1">
            <a:spLocks noChangeArrowheads="1"/>
          </p:cNvSpPr>
          <p:nvPr/>
        </p:nvSpPr>
        <p:spPr bwMode="auto">
          <a:xfrm>
            <a:off x="503238" y="5907088"/>
            <a:ext cx="971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#3</a:t>
            </a:r>
          </a:p>
        </p:txBody>
      </p:sp>
      <p:sp>
        <p:nvSpPr>
          <p:cNvPr id="33868" name="Oval 89"/>
          <p:cNvSpPr>
            <a:spLocks noChangeArrowheads="1"/>
          </p:cNvSpPr>
          <p:nvPr/>
        </p:nvSpPr>
        <p:spPr bwMode="auto">
          <a:xfrm>
            <a:off x="328613" y="7815263"/>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69" name="Text Box 90"/>
          <p:cNvSpPr txBox="1">
            <a:spLocks noChangeArrowheads="1"/>
          </p:cNvSpPr>
          <p:nvPr/>
        </p:nvSpPr>
        <p:spPr bwMode="auto">
          <a:xfrm>
            <a:off x="373063" y="7920038"/>
            <a:ext cx="971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#4</a:t>
            </a:r>
          </a:p>
        </p:txBody>
      </p:sp>
      <p:sp>
        <p:nvSpPr>
          <p:cNvPr id="33870" name="Oval 92"/>
          <p:cNvSpPr>
            <a:spLocks noChangeArrowheads="1"/>
          </p:cNvSpPr>
          <p:nvPr/>
        </p:nvSpPr>
        <p:spPr bwMode="auto">
          <a:xfrm>
            <a:off x="385763" y="2025650"/>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3871" name="Text Box 93"/>
          <p:cNvSpPr txBox="1">
            <a:spLocks noChangeArrowheads="1"/>
          </p:cNvSpPr>
          <p:nvPr/>
        </p:nvSpPr>
        <p:spPr bwMode="auto">
          <a:xfrm>
            <a:off x="438150" y="2124075"/>
            <a:ext cx="971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#1</a:t>
            </a:r>
          </a:p>
        </p:txBody>
      </p:sp>
      <p:sp>
        <p:nvSpPr>
          <p:cNvPr id="209" name="Text Box 94"/>
          <p:cNvSpPr txBox="1">
            <a:spLocks noChangeArrowheads="1"/>
          </p:cNvSpPr>
          <p:nvPr/>
        </p:nvSpPr>
        <p:spPr bwMode="auto">
          <a:xfrm>
            <a:off x="2562225" y="661988"/>
            <a:ext cx="4419600" cy="400050"/>
          </a:xfrm>
          <a:prstGeom prst="rect">
            <a:avLst/>
          </a:prstGeom>
          <a:noFill/>
          <a:ln w="9525">
            <a:noFill/>
            <a:miter lim="800000"/>
            <a:headEnd/>
            <a:tailEnd/>
          </a:ln>
          <a:effectLst>
            <a:outerShdw dist="45791" dir="3378596" algn="ctr" rotWithShape="0">
              <a:srgbClr val="CCCCCC"/>
            </a:outerShdw>
          </a:effectLst>
        </p:spPr>
        <p:txBody>
          <a:bodyPr>
            <a:spAutoFit/>
          </a:bodyPr>
          <a:lstStyle/>
          <a:p>
            <a:pPr>
              <a:spcBef>
                <a:spcPct val="50000"/>
              </a:spcBef>
              <a:defRPr/>
            </a:pPr>
            <a:r>
              <a:rPr lang="en-US" sz="2000" b="1" i="1">
                <a:latin typeface="Comic Sans MS" pitchFamily="-107" charset="0"/>
                <a:ea typeface="+mn-ea"/>
                <a:cs typeface="+mn-cs"/>
              </a:rPr>
              <a:t>Phao-lô: khái quát hành trình</a:t>
            </a:r>
          </a:p>
        </p:txBody>
      </p:sp>
      <p:sp>
        <p:nvSpPr>
          <p:cNvPr id="33873" name="Line 95"/>
          <p:cNvSpPr>
            <a:spLocks noChangeShapeType="1"/>
          </p:cNvSpPr>
          <p:nvPr/>
        </p:nvSpPr>
        <p:spPr bwMode="auto">
          <a:xfrm>
            <a:off x="231775" y="6802438"/>
            <a:ext cx="7062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74" name="Line 96"/>
          <p:cNvSpPr>
            <a:spLocks noChangeShapeType="1"/>
          </p:cNvSpPr>
          <p:nvPr/>
        </p:nvSpPr>
        <p:spPr bwMode="auto">
          <a:xfrm>
            <a:off x="230188" y="4856163"/>
            <a:ext cx="70627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75" name="AutoShape 97"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76" name="AutoShape 98"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wrap="none" anchor="ctr"/>
          <a:lstStyle/>
          <a:p>
            <a:pPr algn="ctr"/>
            <a:endParaRPr lang="en-US" sz="1200"/>
          </a:p>
        </p:txBody>
      </p:sp>
      <p:sp>
        <p:nvSpPr>
          <p:cNvPr id="33877" name="AutoShape 99"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78" name="AutoShape 100"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79" name="AutoShape 101"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33880" name="AutoShape 102"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33881" name="AutoShape 103"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2" name="AutoShape 104"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83" name="AutoShape 105"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4" name="AutoShape 106"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33885" name="AutoShape 107"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33886" name="AutoShape 108"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87" name="AutoShape 109"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33888" name="AutoShape 110"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grpSp>
        <p:nvGrpSpPr>
          <p:cNvPr id="33889" name="Group 225"/>
          <p:cNvGrpSpPr>
            <a:grpSpLocks/>
          </p:cNvGrpSpPr>
          <p:nvPr/>
        </p:nvGrpSpPr>
        <p:grpSpPr bwMode="auto">
          <a:xfrm>
            <a:off x="541338" y="3038475"/>
            <a:ext cx="2801937" cy="1628775"/>
            <a:chOff x="1179513" y="3703638"/>
            <a:chExt cx="2600920" cy="3056711"/>
          </a:xfrm>
        </p:grpSpPr>
        <p:sp>
          <p:nvSpPr>
            <p:cNvPr id="33897" name="Rectangle 50"/>
            <p:cNvSpPr>
              <a:spLocks noChangeArrowheads="1"/>
            </p:cNvSpPr>
            <p:nvPr/>
          </p:nvSpPr>
          <p:spPr bwMode="auto">
            <a:xfrm>
              <a:off x="1179513" y="3703638"/>
              <a:ext cx="1096365" cy="277071"/>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ÂU</a:t>
              </a:r>
              <a:endParaRPr lang="en-US" sz="2800" b="1">
                <a:latin typeface="Times" charset="0"/>
              </a:endParaRPr>
            </a:p>
          </p:txBody>
        </p:sp>
        <p:sp>
          <p:nvSpPr>
            <p:cNvPr id="33898" name="Rectangle 51"/>
            <p:cNvSpPr>
              <a:spLocks noChangeArrowheads="1"/>
            </p:cNvSpPr>
            <p:nvPr/>
          </p:nvSpPr>
          <p:spPr bwMode="auto">
            <a:xfrm>
              <a:off x="3062786" y="6483280"/>
              <a:ext cx="717647" cy="277069"/>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Times" charset="0"/>
                </a:rPr>
                <a:t>Ả RẬP</a:t>
              </a:r>
              <a:endParaRPr lang="en-US" sz="2000">
                <a:latin typeface="Times" charset="0"/>
              </a:endParaRPr>
            </a:p>
          </p:txBody>
        </p:sp>
        <p:sp>
          <p:nvSpPr>
            <p:cNvPr id="33899" name="Rectangle 52"/>
            <p:cNvSpPr>
              <a:spLocks noChangeArrowheads="1"/>
            </p:cNvSpPr>
            <p:nvPr/>
          </p:nvSpPr>
          <p:spPr bwMode="auto">
            <a:xfrm>
              <a:off x="1724748" y="6453487"/>
              <a:ext cx="1184782" cy="277069"/>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PHI</a:t>
              </a:r>
              <a:endParaRPr lang="en-US" sz="2000">
                <a:latin typeface="Times" charset="0"/>
              </a:endParaRPr>
            </a:p>
          </p:txBody>
        </p:sp>
      </p:grpSp>
      <p:sp>
        <p:nvSpPr>
          <p:cNvPr id="33890" name="Freeform 355"/>
          <p:cNvSpPr>
            <a:spLocks/>
          </p:cNvSpPr>
          <p:nvPr/>
        </p:nvSpPr>
        <p:spPr bwMode="auto">
          <a:xfrm>
            <a:off x="2611438" y="1871663"/>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a:solidFill>
              <a:srgbClr val="E324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1" name="Freeform 356"/>
          <p:cNvSpPr>
            <a:spLocks/>
          </p:cNvSpPr>
          <p:nvPr/>
        </p:nvSpPr>
        <p:spPr bwMode="auto">
          <a:xfrm>
            <a:off x="1730375" y="37211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a:solidFill>
              <a:srgbClr val="E324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2" name="Freeform 357"/>
          <p:cNvSpPr>
            <a:spLocks/>
          </p:cNvSpPr>
          <p:nvPr/>
        </p:nvSpPr>
        <p:spPr bwMode="auto">
          <a:xfrm>
            <a:off x="2327275" y="5649913"/>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a:solidFill>
              <a:srgbClr val="E324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3" name="Freeform 358"/>
          <p:cNvSpPr>
            <a:spLocks/>
          </p:cNvSpPr>
          <p:nvPr/>
        </p:nvSpPr>
        <p:spPr bwMode="auto">
          <a:xfrm>
            <a:off x="1662113" y="767080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a:solidFill>
              <a:srgbClr val="E324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94" name="Rectangle 50"/>
          <p:cNvSpPr>
            <a:spLocks noChangeArrowheads="1"/>
          </p:cNvSpPr>
          <p:nvPr/>
        </p:nvSpPr>
        <p:spPr bwMode="auto">
          <a:xfrm>
            <a:off x="855663" y="6961188"/>
            <a:ext cx="1096962"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ÂU</a:t>
            </a:r>
            <a:endParaRPr lang="en-US" sz="2800" b="1">
              <a:latin typeface="Times" charset="0"/>
            </a:endParaRPr>
          </a:p>
        </p:txBody>
      </p:sp>
      <p:sp>
        <p:nvSpPr>
          <p:cNvPr id="33895" name="Rectangle 51"/>
          <p:cNvSpPr>
            <a:spLocks noChangeArrowheads="1"/>
          </p:cNvSpPr>
          <p:nvPr/>
        </p:nvSpPr>
        <p:spPr bwMode="auto">
          <a:xfrm>
            <a:off x="2652713" y="8340725"/>
            <a:ext cx="71755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Times" charset="0"/>
              </a:rPr>
              <a:t>Ả RẬP</a:t>
            </a:r>
            <a:endParaRPr lang="en-US" sz="2000">
              <a:latin typeface="Times" charset="0"/>
            </a:endParaRPr>
          </a:p>
        </p:txBody>
      </p:sp>
      <p:sp>
        <p:nvSpPr>
          <p:cNvPr id="33896" name="Rectangle 52"/>
          <p:cNvSpPr>
            <a:spLocks noChangeArrowheads="1"/>
          </p:cNvSpPr>
          <p:nvPr/>
        </p:nvSpPr>
        <p:spPr bwMode="auto">
          <a:xfrm>
            <a:off x="1314450" y="8310563"/>
            <a:ext cx="1185863"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PHI</a:t>
            </a:r>
            <a:endParaRPr lang="en-US" sz="2000">
              <a:latin typeface="Time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1000">
              <a:latin typeface="Helvetica" charset="0"/>
            </a:endParaRPr>
          </a:p>
        </p:txBody>
      </p:sp>
      <p:sp>
        <p:nvSpPr>
          <p:cNvPr id="34818" name="Text Box 3"/>
          <p:cNvSpPr txBox="1">
            <a:spLocks noChangeArrowheads="1"/>
          </p:cNvSpPr>
          <p:nvPr/>
        </p:nvSpPr>
        <p:spPr bwMode="auto">
          <a:xfrm>
            <a:off x="7208838" y="26988"/>
            <a:ext cx="2603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a:latin typeface="Comic Sans MS" charset="0"/>
              </a:rPr>
              <a:t> </a:t>
            </a:r>
          </a:p>
        </p:txBody>
      </p:sp>
      <p:sp>
        <p:nvSpPr>
          <p:cNvPr id="33796" name="Text Box 4"/>
          <p:cNvSpPr txBox="1">
            <a:spLocks noChangeArrowheads="1"/>
          </p:cNvSpPr>
          <p:nvPr/>
        </p:nvSpPr>
        <p:spPr bwMode="auto">
          <a:xfrm>
            <a:off x="0" y="1092200"/>
            <a:ext cx="7543800" cy="784225"/>
          </a:xfrm>
          <a:prstGeom prst="rect">
            <a:avLst/>
          </a:prstGeom>
          <a:noFill/>
          <a:ln w="12700">
            <a:noFill/>
            <a:miter lim="800000"/>
            <a:headEnd/>
            <a:tailEnd/>
          </a:ln>
        </p:spPr>
        <p:txBody>
          <a:bodyPr>
            <a:spAutoFit/>
          </a:bodyPr>
          <a:lstStyle/>
          <a:p>
            <a:pPr algn="ctr">
              <a:spcBef>
                <a:spcPct val="50000"/>
              </a:spcBef>
              <a:defRPr/>
            </a:pPr>
            <a:r>
              <a:rPr lang="en-US" sz="1800" b="1" i="1" dirty="0">
                <a:latin typeface="+mj-lt"/>
                <a:ea typeface="+mn-ea"/>
                <a:cs typeface="+mn-cs"/>
              </a:rPr>
              <a:t>HAI TRONG SỐ NHỮNG SỰ THẬT TRỌNG YÊU VỀ PHAO-LÔ</a:t>
            </a:r>
          </a:p>
          <a:p>
            <a:pPr algn="ctr">
              <a:spcBef>
                <a:spcPct val="50000"/>
              </a:spcBef>
              <a:defRPr/>
            </a:pPr>
            <a:r>
              <a:rPr lang="en-US" sz="1800" b="1" i="1" dirty="0" err="1">
                <a:latin typeface="+mj-lt"/>
                <a:ea typeface="+mn-ea"/>
                <a:cs typeface="+mn-cs"/>
              </a:rPr>
              <a:t>Nền</a:t>
            </a:r>
            <a:r>
              <a:rPr lang="en-US" sz="1800" b="1" i="1" dirty="0">
                <a:latin typeface="+mj-lt"/>
                <a:ea typeface="+mn-ea"/>
                <a:cs typeface="+mn-cs"/>
              </a:rPr>
              <a:t> </a:t>
            </a:r>
            <a:r>
              <a:rPr lang="en-US" sz="1800" b="1" i="1" dirty="0" err="1">
                <a:latin typeface="+mj-lt"/>
                <a:ea typeface="+mn-ea"/>
                <a:cs typeface="+mn-cs"/>
              </a:rPr>
              <a:t>móng</a:t>
            </a:r>
            <a:r>
              <a:rPr lang="en-US" sz="1800" b="1" i="1" dirty="0">
                <a:latin typeface="+mj-lt"/>
                <a:ea typeface="+mn-ea"/>
                <a:cs typeface="+mn-cs"/>
              </a:rPr>
              <a:t> </a:t>
            </a:r>
            <a:r>
              <a:rPr lang="en-US" sz="1800" b="1" i="1" dirty="0" err="1">
                <a:latin typeface="+mj-lt"/>
                <a:ea typeface="+mn-ea"/>
                <a:cs typeface="+mn-cs"/>
              </a:rPr>
              <a:t>chính</a:t>
            </a:r>
            <a:r>
              <a:rPr lang="en-US" sz="1800" b="1" i="1" dirty="0">
                <a:latin typeface="+mj-lt"/>
                <a:ea typeface="+mn-ea"/>
                <a:cs typeface="+mn-cs"/>
              </a:rPr>
              <a:t> </a:t>
            </a:r>
            <a:r>
              <a:rPr lang="en-US" sz="1800" b="1" i="1" dirty="0" err="1">
                <a:latin typeface="+mj-lt"/>
                <a:ea typeface="+mn-ea"/>
                <a:cs typeface="+mn-cs"/>
              </a:rPr>
              <a:t>cho</a:t>
            </a:r>
            <a:r>
              <a:rPr lang="en-US" sz="1800" b="1" i="1" dirty="0">
                <a:latin typeface="+mj-lt"/>
                <a:ea typeface="+mn-ea"/>
                <a:cs typeface="+mn-cs"/>
              </a:rPr>
              <a:t> </a:t>
            </a:r>
            <a:r>
              <a:rPr lang="en-US" sz="1800" b="1" i="1" dirty="0" err="1">
                <a:latin typeface="+mj-lt"/>
                <a:ea typeface="+mn-ea"/>
                <a:cs typeface="+mn-cs"/>
              </a:rPr>
              <a:t>thực</a:t>
            </a:r>
            <a:r>
              <a:rPr lang="en-US" sz="1800" b="1" i="1" dirty="0">
                <a:latin typeface="+mj-lt"/>
                <a:ea typeface="+mn-ea"/>
                <a:cs typeface="+mn-cs"/>
              </a:rPr>
              <a:t> </a:t>
            </a:r>
            <a:r>
              <a:rPr lang="en-US" sz="1800" b="1" i="1" dirty="0" err="1">
                <a:latin typeface="+mj-lt"/>
                <a:ea typeface="+mn-ea"/>
                <a:cs typeface="+mn-cs"/>
              </a:rPr>
              <a:t>hành</a:t>
            </a:r>
            <a:r>
              <a:rPr lang="en-US" sz="1800" b="1" i="1" dirty="0">
                <a:latin typeface="+mj-lt"/>
                <a:ea typeface="+mn-ea"/>
                <a:cs typeface="+mn-cs"/>
              </a:rPr>
              <a:t> </a:t>
            </a:r>
            <a:r>
              <a:rPr lang="en-US" sz="1800" b="1" i="1" dirty="0" err="1">
                <a:latin typeface="+mj-lt"/>
                <a:ea typeface="+mn-ea"/>
                <a:cs typeface="+mn-cs"/>
              </a:rPr>
              <a:t>va</a:t>
            </a:r>
            <a:r>
              <a:rPr lang="en-US" sz="1800" b="1" i="1" dirty="0">
                <a:latin typeface="+mj-lt"/>
                <a:ea typeface="+mn-ea"/>
                <a:cs typeface="+mn-cs"/>
              </a:rPr>
              <a:t>̀ </a:t>
            </a:r>
            <a:r>
              <a:rPr lang="en-US" sz="1800" b="1" i="1" dirty="0" err="1">
                <a:latin typeface="+mj-lt"/>
                <a:ea typeface="+mn-ea"/>
                <a:cs typeface="+mn-cs"/>
              </a:rPr>
              <a:t>suy</a:t>
            </a:r>
            <a:r>
              <a:rPr lang="en-US" sz="1800" b="1" i="1" dirty="0">
                <a:latin typeface="+mj-lt"/>
                <a:ea typeface="+mn-ea"/>
                <a:cs typeface="+mn-cs"/>
              </a:rPr>
              <a:t> </a:t>
            </a:r>
            <a:r>
              <a:rPr lang="en-US" sz="1800" b="1" i="1" dirty="0" err="1">
                <a:latin typeface="+mj-lt"/>
                <a:ea typeface="+mn-ea"/>
                <a:cs typeface="+mn-cs"/>
              </a:rPr>
              <a:t>nghi</a:t>
            </a:r>
            <a:r>
              <a:rPr lang="en-US" sz="1800" b="1" i="1" dirty="0">
                <a:latin typeface="+mj-lt"/>
                <a:ea typeface="+mn-ea"/>
                <a:cs typeface="+mn-cs"/>
              </a:rPr>
              <a:t>̃ </a:t>
            </a:r>
            <a:r>
              <a:rPr lang="en-US" sz="1800" b="1" i="1" dirty="0" err="1">
                <a:latin typeface="+mj-lt"/>
                <a:ea typeface="+mn-ea"/>
                <a:cs typeface="+mn-cs"/>
              </a:rPr>
              <a:t>của</a:t>
            </a:r>
            <a:r>
              <a:rPr lang="en-US" sz="1800" b="1" i="1" dirty="0">
                <a:latin typeface="+mj-lt"/>
                <a:ea typeface="+mn-ea"/>
                <a:cs typeface="+mn-cs"/>
              </a:rPr>
              <a:t> </a:t>
            </a:r>
            <a:r>
              <a:rPr lang="en-US" sz="1800" b="1" i="1" dirty="0" err="1">
                <a:latin typeface="+mj-lt"/>
                <a:ea typeface="+mn-ea"/>
                <a:cs typeface="+mn-cs"/>
              </a:rPr>
              <a:t>Cơ</a:t>
            </a:r>
            <a:r>
              <a:rPr lang="en-US" sz="1800" b="1" i="1" dirty="0">
                <a:latin typeface="+mj-lt"/>
                <a:ea typeface="+mn-ea"/>
                <a:cs typeface="+mn-cs"/>
              </a:rPr>
              <a:t> </a:t>
            </a:r>
            <a:r>
              <a:rPr lang="en-US" sz="1800" b="1" i="1" dirty="0" err="1">
                <a:latin typeface="+mj-lt"/>
                <a:ea typeface="+mn-ea"/>
                <a:cs typeface="+mn-cs"/>
              </a:rPr>
              <a:t>đốc</a:t>
            </a:r>
            <a:r>
              <a:rPr lang="en-US" sz="1800" b="1" i="1" dirty="0">
                <a:latin typeface="+mj-lt"/>
                <a:ea typeface="+mn-ea"/>
                <a:cs typeface="+mn-cs"/>
              </a:rPr>
              <a:t> </a:t>
            </a:r>
            <a:r>
              <a:rPr lang="en-US" sz="1800" b="1" i="1" dirty="0" err="1">
                <a:latin typeface="+mj-lt"/>
                <a:ea typeface="+mn-ea"/>
                <a:cs typeface="+mn-cs"/>
              </a:rPr>
              <a:t>giáo</a:t>
            </a:r>
            <a:endParaRPr lang="en-US" sz="1800" b="1" i="1" dirty="0">
              <a:latin typeface="+mj-lt"/>
              <a:ea typeface="+mn-ea"/>
              <a:cs typeface="+mn-cs"/>
            </a:endParaRPr>
          </a:p>
        </p:txBody>
      </p:sp>
      <p:sp>
        <p:nvSpPr>
          <p:cNvPr id="34820" name="Text Box 5"/>
          <p:cNvSpPr txBox="1">
            <a:spLocks noChangeArrowheads="1"/>
          </p:cNvSpPr>
          <p:nvPr/>
        </p:nvSpPr>
        <p:spPr bwMode="auto">
          <a:xfrm>
            <a:off x="6586538" y="98425"/>
            <a:ext cx="7540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25</a:t>
            </a:r>
          </a:p>
        </p:txBody>
      </p:sp>
      <p:sp>
        <p:nvSpPr>
          <p:cNvPr id="34821" name="Text Box 30"/>
          <p:cNvSpPr txBox="1">
            <a:spLocks noChangeArrowheads="1"/>
          </p:cNvSpPr>
          <p:nvPr/>
        </p:nvSpPr>
        <p:spPr bwMode="auto">
          <a:xfrm>
            <a:off x="450850" y="2244725"/>
            <a:ext cx="6680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________________ </a:t>
            </a:r>
            <a:r>
              <a:rPr lang="en-US" sz="1600" b="1" i="1">
                <a:latin typeface="Comic Sans MS" charset="0"/>
              </a:rPr>
              <a:t>-- </a:t>
            </a:r>
            <a:r>
              <a:rPr lang="en-US" sz="2200" b="1" i="1">
                <a:latin typeface="Times" charset="0"/>
              </a:rPr>
              <a:t>giải thoát mặc cảm tội lỗi…và làm nên sự </a:t>
            </a:r>
            <a:r>
              <a:rPr lang="en-US" sz="1800" b="1">
                <a:latin typeface="Comic Sans MS" charset="0"/>
              </a:rPr>
              <a:t>___</a:t>
            </a:r>
            <a:r>
              <a:rPr lang="en-US" sz="1800" b="1">
                <a:latin typeface="Times" charset="0"/>
              </a:rPr>
              <a:t>_________</a:t>
            </a:r>
            <a:r>
              <a:rPr lang="en-US" sz="1800" b="1">
                <a:latin typeface="Comic Sans MS" charset="0"/>
              </a:rPr>
              <a:t>____</a:t>
            </a:r>
          </a:p>
        </p:txBody>
      </p:sp>
      <p:sp>
        <p:nvSpPr>
          <p:cNvPr id="33799" name="Text Box 31"/>
          <p:cNvSpPr txBox="1">
            <a:spLocks noChangeArrowheads="1"/>
          </p:cNvSpPr>
          <p:nvPr/>
        </p:nvSpPr>
        <p:spPr bwMode="auto">
          <a:xfrm>
            <a:off x="1387475" y="3048000"/>
            <a:ext cx="4462463" cy="338138"/>
          </a:xfrm>
          <a:prstGeom prst="rect">
            <a:avLst/>
          </a:prstGeom>
          <a:noFill/>
          <a:ln w="12700">
            <a:noFill/>
            <a:miter lim="800000"/>
            <a:headEnd/>
            <a:tailEnd/>
          </a:ln>
        </p:spPr>
        <p:txBody>
          <a:bodyPr>
            <a:spAutoFit/>
          </a:bodyPr>
          <a:lstStyle/>
          <a:p>
            <a:pPr algn="ctr">
              <a:spcBef>
                <a:spcPct val="50000"/>
              </a:spcBef>
              <a:defRPr/>
            </a:pPr>
            <a:r>
              <a:rPr lang="en-US" sz="1600" b="1" i="1" dirty="0">
                <a:latin typeface="+mj-lt"/>
                <a:ea typeface="+mn-ea"/>
                <a:cs typeface="+mn-cs"/>
              </a:rPr>
              <a:t>(SỰ KIỆN _____________ DUY NHẤT!)</a:t>
            </a:r>
          </a:p>
        </p:txBody>
      </p:sp>
      <p:sp>
        <p:nvSpPr>
          <p:cNvPr id="34823" name="Text Box 32"/>
          <p:cNvSpPr txBox="1">
            <a:spLocks noChangeArrowheads="1"/>
          </p:cNvSpPr>
          <p:nvPr/>
        </p:nvSpPr>
        <p:spPr bwMode="auto">
          <a:xfrm>
            <a:off x="431800" y="5432425"/>
            <a:ext cx="668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Times" charset="0"/>
              </a:rPr>
              <a:t>__________________</a:t>
            </a:r>
            <a:r>
              <a:rPr lang="en-US" sz="1600" b="1" i="1">
                <a:latin typeface="Times" charset="0"/>
              </a:rPr>
              <a:t> --  biệt riêng dùng vào công việc thánh.</a:t>
            </a:r>
          </a:p>
        </p:txBody>
      </p:sp>
      <p:sp>
        <p:nvSpPr>
          <p:cNvPr id="34824" name="Text Box 33"/>
          <p:cNvSpPr txBox="1">
            <a:spLocks noChangeArrowheads="1"/>
          </p:cNvSpPr>
          <p:nvPr/>
        </p:nvSpPr>
        <p:spPr bwMode="auto">
          <a:xfrm>
            <a:off x="819150" y="5813425"/>
            <a:ext cx="594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a:latin typeface="Times" charset="0"/>
              </a:rPr>
              <a:t>(Sự thánh hoá ____________, quá trình trưởng thành)</a:t>
            </a:r>
          </a:p>
        </p:txBody>
      </p:sp>
      <p:sp>
        <p:nvSpPr>
          <p:cNvPr id="34825" name="Text Box 34"/>
          <p:cNvSpPr txBox="1">
            <a:spLocks noChangeArrowheads="1"/>
          </p:cNvSpPr>
          <p:nvPr/>
        </p:nvSpPr>
        <p:spPr bwMode="auto">
          <a:xfrm>
            <a:off x="720725" y="3406775"/>
            <a:ext cx="645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a:latin typeface="Times" charset="0"/>
              </a:rPr>
              <a:t>Sáng 15:6 </a:t>
            </a:r>
            <a:r>
              <a:rPr lang="ja-JP" altLang="en-US" sz="1400">
                <a:latin typeface="Times" charset="0"/>
              </a:rPr>
              <a:t>“</a:t>
            </a:r>
            <a:r>
              <a:rPr lang="en-US" altLang="ja-JP" sz="1400">
                <a:latin typeface="Times" charset="0"/>
              </a:rPr>
              <a:t>Áp-ram tin CHÚA, nên Ngài kể cho người là công chính.</a:t>
            </a:r>
            <a:r>
              <a:rPr lang="ja-JP" altLang="en-US" sz="1400">
                <a:latin typeface="Times" charset="0"/>
              </a:rPr>
              <a:t>”</a:t>
            </a:r>
            <a:endParaRPr lang="en-US" sz="1400">
              <a:latin typeface="Times" charset="0"/>
            </a:endParaRPr>
          </a:p>
        </p:txBody>
      </p:sp>
      <p:sp>
        <p:nvSpPr>
          <p:cNvPr id="34826" name="Text Box 35"/>
          <p:cNvSpPr txBox="1">
            <a:spLocks noChangeArrowheads="1"/>
          </p:cNvSpPr>
          <p:nvPr/>
        </p:nvSpPr>
        <p:spPr bwMode="auto">
          <a:xfrm>
            <a:off x="708025" y="3781425"/>
            <a:ext cx="645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200" b="1" i="1">
                <a:latin typeface="Times" charset="0"/>
              </a:rPr>
              <a:t>Rôm 5:16-18  </a:t>
            </a:r>
            <a:r>
              <a:rPr lang="en-US" sz="1200">
                <a:latin typeface="Times" charset="0"/>
              </a:rPr>
              <a:t>Tặng phẩm thì không như hệ quả của một người phạm tội; vì một mặt, sự phán xét một người phạm tội đưa đến hình phạt; mặt khác, ân huệ thì sau nhiều tội phạm lại đưa đến sự xưng công chính. </a:t>
            </a:r>
            <a:r>
              <a:rPr lang="en-US" sz="1200" baseline="30000">
                <a:latin typeface="Times" charset="0"/>
              </a:rPr>
              <a:t>17 </a:t>
            </a:r>
            <a:r>
              <a:rPr lang="en-US" sz="1200">
                <a:latin typeface="Times" charset="0"/>
              </a:rPr>
              <a:t>Vì nếu bởi tội phạm của một người mà qua người đó sự chết thống trị thì cũng bởi một Người, Chúa Cứu Thế Giê-su, mà những người nhận được ân sủng và tặng phẩm công chính cách dư dật, sẽ thống trị trong đời sống bội phần hơn là dường nào? </a:t>
            </a:r>
            <a:r>
              <a:rPr lang="en-US" sz="1200" baseline="30000">
                <a:latin typeface="Times" charset="0"/>
              </a:rPr>
              <a:t>18 </a:t>
            </a:r>
            <a:r>
              <a:rPr lang="en-US" sz="1200">
                <a:latin typeface="Times" charset="0"/>
              </a:rPr>
              <a:t>Vì thế, bởi tội phạm của một người mà mọi người bị đoán phạt. Cũng vậy, bởi việc công chính của một Người mà sự xưng công chính để được sống được rải ra cho mọi người.</a:t>
            </a:r>
          </a:p>
        </p:txBody>
      </p:sp>
      <p:sp>
        <p:nvSpPr>
          <p:cNvPr id="34827" name="Text Box 36"/>
          <p:cNvSpPr txBox="1">
            <a:spLocks noChangeArrowheads="1"/>
          </p:cNvSpPr>
          <p:nvPr/>
        </p:nvSpPr>
        <p:spPr bwMode="auto">
          <a:xfrm>
            <a:off x="755650" y="6223000"/>
            <a:ext cx="6451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00" b="1" i="1">
                <a:latin typeface="Times" charset="0"/>
              </a:rPr>
              <a:t>1 Côr 1:2 </a:t>
            </a:r>
            <a:r>
              <a:rPr lang="vi-VN" sz="1100">
                <a:latin typeface="Times" charset="0"/>
              </a:rPr>
              <a:t>Kính gởi Hội Thánh của Đức Chúa Trời tại thành phố Cô-rinh-tô, tức là những người đã được thánh hóa trong Chúa Cứu Thế Giê-su, cũng được gọi là các thánh, cùng với tất cả những người ở khắp mọi nơi cầu khẩn danh Chúa Cứu Thế Giê-su, Chúa của họ và của chúng ta.</a:t>
            </a:r>
            <a:endParaRPr lang="en-US" sz="1100" b="1" i="1">
              <a:latin typeface="Times" charset="0"/>
            </a:endParaRPr>
          </a:p>
        </p:txBody>
      </p:sp>
      <p:sp>
        <p:nvSpPr>
          <p:cNvPr id="34828" name="Text Box 37"/>
          <p:cNvSpPr txBox="1">
            <a:spLocks noChangeArrowheads="1"/>
          </p:cNvSpPr>
          <p:nvPr/>
        </p:nvSpPr>
        <p:spPr bwMode="auto">
          <a:xfrm>
            <a:off x="749300" y="6883400"/>
            <a:ext cx="6451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00" b="1" i="1">
                <a:latin typeface="Times" charset="0"/>
              </a:rPr>
              <a:t>2 Cor 5:17 </a:t>
            </a:r>
            <a:r>
              <a:rPr lang="vi-VN" sz="1100">
                <a:latin typeface="Times" charset="0"/>
              </a:rPr>
              <a:t>Vì vậy nếu ai ở trong Chúa Cứu Thế, người ấy là một sinh vật mới; những điều cũ đã qua đi, kìa mọi sự đều trở nên mới.</a:t>
            </a:r>
            <a:endParaRPr lang="en-US" sz="1100" b="1" i="1">
              <a:latin typeface="Times" charset="0"/>
            </a:endParaRPr>
          </a:p>
        </p:txBody>
      </p:sp>
      <p:sp>
        <p:nvSpPr>
          <p:cNvPr id="34829" name="Text Box 38"/>
          <p:cNvSpPr txBox="1">
            <a:spLocks noChangeArrowheads="1"/>
          </p:cNvSpPr>
          <p:nvPr/>
        </p:nvSpPr>
        <p:spPr bwMode="auto">
          <a:xfrm>
            <a:off x="749300" y="7356475"/>
            <a:ext cx="6451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00" b="1" i="1">
                <a:latin typeface="Times" charset="0"/>
              </a:rPr>
              <a:t>Rôm 5: 1-4 </a:t>
            </a:r>
            <a:r>
              <a:rPr lang="vi-VN" sz="1100">
                <a:latin typeface="Times" charset="0"/>
              </a:rPr>
              <a:t>Vì vậy, đã được xưng công chính bởi đức tin, chúng ta được bình an với Đức Chúa Trời qua Chúa Cứu Thế Giê-su, Chúa chúng ta. </a:t>
            </a:r>
            <a:r>
              <a:rPr lang="vi-VN" sz="1100" baseline="30000">
                <a:latin typeface="Times" charset="0"/>
              </a:rPr>
              <a:t>2 </a:t>
            </a:r>
            <a:r>
              <a:rPr lang="vi-VN" sz="1100">
                <a:latin typeface="Times" charset="0"/>
              </a:rPr>
              <a:t>Cũng nhờ Ngài chúng ta được vào trong ân sủng này, là ân sủng mà chúng ta hiện đang đứng vững và hân hoan về niềm hy vọng được hưởng vinh quang của Đức Chúa Trời.</a:t>
            </a:r>
            <a:r>
              <a:rPr lang="en-US" sz="1100">
                <a:latin typeface="Times" charset="0"/>
              </a:rPr>
              <a:t> </a:t>
            </a:r>
            <a:r>
              <a:rPr lang="vi-VN" sz="1100" baseline="30000">
                <a:latin typeface="Times" charset="0"/>
              </a:rPr>
              <a:t>3 </a:t>
            </a:r>
            <a:r>
              <a:rPr lang="vi-VN" sz="1100">
                <a:latin typeface="Times" charset="0"/>
              </a:rPr>
              <a:t>Không chỉ có thế thôi, nhưng chúng ta cũng hân hoan trong hoạn nạn nữa, vì biết rằng hoạn nạn làm cho chúng ta kiên nhẫn, </a:t>
            </a:r>
            <a:r>
              <a:rPr lang="vi-VN" sz="1100" baseline="30000">
                <a:latin typeface="Times" charset="0"/>
              </a:rPr>
              <a:t>4 </a:t>
            </a:r>
            <a:r>
              <a:rPr lang="vi-VN" sz="1100">
                <a:latin typeface="Times" charset="0"/>
              </a:rPr>
              <a:t>kiên nhẫn làm cho chúng ta được tôi luyện, tôi luyện làm cho hy vọng</a:t>
            </a:r>
            <a:endParaRPr lang="en-US" sz="1100" b="1" i="1">
              <a:latin typeface="Times" charset="0"/>
            </a:endParaRPr>
          </a:p>
        </p:txBody>
      </p:sp>
      <p:sp>
        <p:nvSpPr>
          <p:cNvPr id="34830" name="Text Box 39"/>
          <p:cNvSpPr txBox="1">
            <a:spLocks noChangeArrowheads="1"/>
          </p:cNvSpPr>
          <p:nvPr/>
        </p:nvSpPr>
        <p:spPr bwMode="auto">
          <a:xfrm>
            <a:off x="504825" y="2132013"/>
            <a:ext cx="23622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solidFill>
                  <a:srgbClr val="E32434"/>
                </a:solidFill>
                <a:latin typeface="Times" charset="0"/>
              </a:rPr>
              <a:t>sự biện hộ</a:t>
            </a:r>
            <a:endParaRPr lang="en-US" sz="2500" b="1" baseline="-25000">
              <a:solidFill>
                <a:srgbClr val="E32434"/>
              </a:solidFill>
              <a:latin typeface="Times" charset="0"/>
            </a:endParaRPr>
          </a:p>
        </p:txBody>
      </p:sp>
      <p:sp>
        <p:nvSpPr>
          <p:cNvPr id="34831" name="Text Box 40"/>
          <p:cNvSpPr txBox="1">
            <a:spLocks noChangeArrowheads="1"/>
          </p:cNvSpPr>
          <p:nvPr/>
        </p:nvSpPr>
        <p:spPr bwMode="auto">
          <a:xfrm>
            <a:off x="520700" y="5324475"/>
            <a:ext cx="256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a:solidFill>
                  <a:srgbClr val="E32434"/>
                </a:solidFill>
                <a:latin typeface="Times" charset="0"/>
              </a:rPr>
              <a:t>Sự thánh hóa</a:t>
            </a:r>
          </a:p>
        </p:txBody>
      </p:sp>
      <p:sp>
        <p:nvSpPr>
          <p:cNvPr id="34832" name="Text Box 41"/>
          <p:cNvSpPr txBox="1">
            <a:spLocks noChangeArrowheads="1"/>
          </p:cNvSpPr>
          <p:nvPr/>
        </p:nvSpPr>
        <p:spPr bwMode="auto">
          <a:xfrm>
            <a:off x="1860550" y="2511425"/>
            <a:ext cx="21145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solidFill>
                  <a:srgbClr val="E32434"/>
                </a:solidFill>
                <a:latin typeface="Times" charset="0"/>
              </a:rPr>
              <a:t>công chính</a:t>
            </a:r>
            <a:endParaRPr lang="en-US" sz="2500" b="1" baseline="-25000">
              <a:solidFill>
                <a:srgbClr val="E32434"/>
              </a:solidFill>
              <a:latin typeface="Times" charset="0"/>
            </a:endParaRPr>
          </a:p>
        </p:txBody>
      </p:sp>
      <p:sp>
        <p:nvSpPr>
          <p:cNvPr id="34833" name="Text Box 42"/>
          <p:cNvSpPr txBox="1">
            <a:spLocks noChangeArrowheads="1"/>
          </p:cNvSpPr>
          <p:nvPr/>
        </p:nvSpPr>
        <p:spPr bwMode="auto">
          <a:xfrm>
            <a:off x="2674938" y="2952750"/>
            <a:ext cx="165893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800" b="1" baseline="-25000">
                <a:solidFill>
                  <a:srgbClr val="E32434"/>
                </a:solidFill>
                <a:latin typeface="Times" charset="0"/>
              </a:rPr>
              <a:t>Một lần</a:t>
            </a:r>
          </a:p>
        </p:txBody>
      </p:sp>
      <p:sp>
        <p:nvSpPr>
          <p:cNvPr id="34834" name="Text Box 43"/>
          <p:cNvSpPr txBox="1">
            <a:spLocks noChangeArrowheads="1"/>
          </p:cNvSpPr>
          <p:nvPr/>
        </p:nvSpPr>
        <p:spPr bwMode="auto">
          <a:xfrm flipH="1">
            <a:off x="1997075" y="5713413"/>
            <a:ext cx="16478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200" b="1">
                <a:solidFill>
                  <a:srgbClr val="E32434"/>
                </a:solidFill>
                <a:latin typeface="Times" charset="0"/>
              </a:rPr>
              <a:t>tiếp diễn</a:t>
            </a:r>
          </a:p>
        </p:txBody>
      </p:sp>
    </p:spTree>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1182688" y="1666875"/>
            <a:ext cx="5214937" cy="369888"/>
          </a:xfrm>
          <a:prstGeom prst="rect">
            <a:avLst/>
          </a:prstGeom>
          <a:noFill/>
          <a:ln w="57150">
            <a:solidFill>
              <a:schemeClr val="hlink"/>
            </a:solidFill>
            <a:miter lim="800000"/>
            <a:headEnd/>
            <a:tailEnd/>
          </a:ln>
          <a:effectLst>
            <a:outerShdw dist="99190" dir="3011666" algn="ctr" rotWithShape="0">
              <a:schemeClr val="bg1"/>
            </a:outerShdw>
          </a:effectLst>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800" b="1">
                <a:latin typeface="Arial Rounded MT Bold" charset="0"/>
              </a:rPr>
              <a:t>THỨ NHẤT: NHỮNG THƯ CỦA PHAO-LÔ</a:t>
            </a:r>
          </a:p>
        </p:txBody>
      </p:sp>
      <p:sp>
        <p:nvSpPr>
          <p:cNvPr id="131075" name="Rectangle 3"/>
          <p:cNvSpPr>
            <a:spLocks noChangeArrowheads="1"/>
          </p:cNvSpPr>
          <p:nvPr/>
        </p:nvSpPr>
        <p:spPr bwMode="auto">
          <a:xfrm>
            <a:off x="127000" y="9018588"/>
            <a:ext cx="1090613" cy="225425"/>
          </a:xfrm>
          <a:prstGeom prst="rect">
            <a:avLst/>
          </a:prstGeom>
          <a:noFill/>
          <a:ln w="38100">
            <a:noFill/>
            <a:miter lim="800000"/>
            <a:headEnd/>
            <a:tailEnd/>
          </a:ln>
          <a:effectLst>
            <a:outerShdw dist="28398" dir="1593903" algn="ctr" rotWithShape="0">
              <a:schemeClr val="bg1"/>
            </a:outerShdw>
          </a:effectLst>
        </p:spPr>
        <p:txBody>
          <a:bodyPr lIns="90487" tIns="44450" rIns="90487" bIns="44450">
            <a:spAutoFit/>
          </a:bodyPr>
          <a:lstStyle/>
          <a:p>
            <a:pPr>
              <a:spcBef>
                <a:spcPct val="50000"/>
              </a:spcBef>
              <a:defRPr/>
            </a:pPr>
            <a:endParaRPr lang="en-US" sz="900">
              <a:latin typeface="Helvetica" pitchFamily="-128" charset="0"/>
              <a:ea typeface="+mn-ea"/>
              <a:cs typeface="+mn-cs"/>
            </a:endParaRPr>
          </a:p>
        </p:txBody>
      </p:sp>
      <p:sp>
        <p:nvSpPr>
          <p:cNvPr id="131076" name="Line 4"/>
          <p:cNvSpPr>
            <a:spLocks noChangeShapeType="1"/>
          </p:cNvSpPr>
          <p:nvPr/>
        </p:nvSpPr>
        <p:spPr bwMode="auto">
          <a:xfrm>
            <a:off x="1022350" y="889000"/>
            <a:ext cx="4786313" cy="0"/>
          </a:xfrm>
          <a:prstGeom prst="line">
            <a:avLst/>
          </a:prstGeom>
          <a:noFill/>
          <a:ln w="38100">
            <a:noFill/>
            <a:round/>
            <a:headEnd/>
            <a:tailEnd/>
          </a:ln>
          <a:effectLst>
            <a:outerShdw dist="28398" dir="1593903"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078" name="Text Box 6"/>
          <p:cNvSpPr txBox="1">
            <a:spLocks noChangeArrowheads="1"/>
          </p:cNvSpPr>
          <p:nvPr/>
        </p:nvSpPr>
        <p:spPr bwMode="auto">
          <a:xfrm>
            <a:off x="7213600" y="44450"/>
            <a:ext cx="252413" cy="411163"/>
          </a:xfrm>
          <a:prstGeom prst="rect">
            <a:avLst/>
          </a:prstGeom>
          <a:noFill/>
          <a:ln w="12700">
            <a:noFill/>
            <a:miter lim="800000"/>
            <a:headEnd/>
            <a:tailEnd/>
          </a:ln>
          <a:effectLst>
            <a:outerShdw dist="28398" dir="1593903" algn="ctr" rotWithShape="0">
              <a:schemeClr val="bg1"/>
            </a:outerShdw>
          </a:effectLst>
        </p:spPr>
        <p:txBody>
          <a:bodyPr wrap="none" anchor="ctr">
            <a:spAutoFit/>
          </a:bodyPr>
          <a:lstStyle/>
          <a:p>
            <a:pPr algn="ctr">
              <a:spcBef>
                <a:spcPct val="50000"/>
              </a:spcBef>
              <a:defRPr/>
            </a:pPr>
            <a:r>
              <a:rPr lang="en-US" sz="1800">
                <a:latin typeface="Comic Sans MS" pitchFamily="66" charset="0"/>
                <a:ea typeface="+mn-ea"/>
                <a:cs typeface="+mn-cs"/>
              </a:rPr>
              <a:t> </a:t>
            </a:r>
          </a:p>
        </p:txBody>
      </p:sp>
      <p:sp>
        <p:nvSpPr>
          <p:cNvPr id="131081" name="AutoShape 9" descr="30%"/>
          <p:cNvSpPr>
            <a:spLocks noChangeArrowheads="1"/>
          </p:cNvSpPr>
          <p:nvPr/>
        </p:nvSpPr>
        <p:spPr bwMode="auto">
          <a:xfrm>
            <a:off x="606425" y="2262188"/>
            <a:ext cx="793750" cy="1376362"/>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algn="ctr">
              <a:defRPr/>
            </a:pPr>
            <a:endParaRPr lang="en-US" sz="1000" b="1">
              <a:solidFill>
                <a:schemeClr val="folHlink"/>
              </a:solidFill>
              <a:latin typeface="Wingdings 2" pitchFamily="18" charset="2"/>
              <a:ea typeface="+mn-ea"/>
              <a:cs typeface="+mn-cs"/>
            </a:endParaRPr>
          </a:p>
        </p:txBody>
      </p:sp>
      <p:sp>
        <p:nvSpPr>
          <p:cNvPr id="131082" name="Text Box 10" descr="30%"/>
          <p:cNvSpPr txBox="1">
            <a:spLocks noChangeArrowheads="1"/>
          </p:cNvSpPr>
          <p:nvPr/>
        </p:nvSpPr>
        <p:spPr bwMode="auto">
          <a:xfrm>
            <a:off x="560388" y="2293938"/>
            <a:ext cx="939800" cy="244475"/>
          </a:xfrm>
          <a:prstGeom prst="rect">
            <a:avLst/>
          </a:prstGeom>
          <a:noFill/>
          <a:ln w="38100">
            <a:noFill/>
            <a:miter lim="800000"/>
            <a:headEnd/>
            <a:tailEnd/>
          </a:ln>
          <a:effectLst>
            <a:outerShdw dist="35921" dir="2700000"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RÔ-MA</a:t>
            </a:r>
          </a:p>
        </p:txBody>
      </p:sp>
      <p:sp>
        <p:nvSpPr>
          <p:cNvPr id="35847" name="Text Box 11" descr="30%"/>
          <p:cNvSpPr txBox="1">
            <a:spLocks noChangeArrowheads="1"/>
          </p:cNvSpPr>
          <p:nvPr/>
        </p:nvSpPr>
        <p:spPr bwMode="auto">
          <a:xfrm>
            <a:off x="546100" y="2786063"/>
            <a:ext cx="939800" cy="70802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CÔNG CHÍNH    BỞI     _________</a:t>
            </a:r>
          </a:p>
        </p:txBody>
      </p:sp>
      <p:sp>
        <p:nvSpPr>
          <p:cNvPr id="131086" name="AutoShape 14" descr="30%"/>
          <p:cNvSpPr>
            <a:spLocks noChangeArrowheads="1"/>
          </p:cNvSpPr>
          <p:nvPr/>
        </p:nvSpPr>
        <p:spPr bwMode="auto">
          <a:xfrm>
            <a:off x="4249738" y="2252663"/>
            <a:ext cx="793750" cy="1376362"/>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087" name="Text Box 15" descr="30%"/>
          <p:cNvSpPr txBox="1">
            <a:spLocks noChangeArrowheads="1"/>
          </p:cNvSpPr>
          <p:nvPr/>
        </p:nvSpPr>
        <p:spPr bwMode="auto">
          <a:xfrm>
            <a:off x="4178300" y="2301875"/>
            <a:ext cx="939800" cy="244475"/>
          </a:xfrm>
          <a:prstGeom prst="rect">
            <a:avLst/>
          </a:prstGeom>
          <a:noFill/>
          <a:ln w="38100">
            <a:noFill/>
            <a:miter lim="800000"/>
            <a:headEnd/>
            <a:tailEnd/>
          </a:ln>
          <a:effectLst>
            <a:outerShdw dist="35921" dir="2700000"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Ê-PHÊ-SÔ</a:t>
            </a:r>
          </a:p>
        </p:txBody>
      </p:sp>
      <p:sp>
        <p:nvSpPr>
          <p:cNvPr id="35850" name="Text Box 16" descr="30%"/>
          <p:cNvSpPr txBox="1">
            <a:spLocks noChangeArrowheads="1"/>
          </p:cNvSpPr>
          <p:nvPr/>
        </p:nvSpPr>
        <p:spPr bwMode="auto">
          <a:xfrm>
            <a:off x="4173538" y="2773363"/>
            <a:ext cx="939800" cy="862012"/>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 CHỨC VỤ VÀ CÁCH SỐNG CỦA CƠ ĐỐC NHÂN</a:t>
            </a:r>
          </a:p>
        </p:txBody>
      </p:sp>
      <p:sp>
        <p:nvSpPr>
          <p:cNvPr id="131089" name="Text Box 17" descr="30%"/>
          <p:cNvSpPr txBox="1">
            <a:spLocks noChangeArrowheads="1"/>
          </p:cNvSpPr>
          <p:nvPr/>
        </p:nvSpPr>
        <p:spPr bwMode="auto">
          <a:xfrm>
            <a:off x="4122738" y="3649663"/>
            <a:ext cx="1074737"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a:latin typeface="Helvetica" pitchFamily="-128" charset="0"/>
                <a:ea typeface="+mn-ea"/>
                <a:cs typeface="+mn-cs"/>
              </a:rPr>
              <a:t>1:3</a:t>
            </a:r>
          </a:p>
        </p:txBody>
      </p:sp>
      <p:sp>
        <p:nvSpPr>
          <p:cNvPr id="131091" name="AutoShape 19" descr="30%"/>
          <p:cNvSpPr>
            <a:spLocks noChangeArrowheads="1"/>
          </p:cNvSpPr>
          <p:nvPr/>
        </p:nvSpPr>
        <p:spPr bwMode="auto">
          <a:xfrm>
            <a:off x="5167313" y="2243138"/>
            <a:ext cx="795337" cy="1390650"/>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092" name="Text Box 20" descr="30%"/>
          <p:cNvSpPr txBox="1">
            <a:spLocks noChangeArrowheads="1"/>
          </p:cNvSpPr>
          <p:nvPr/>
        </p:nvSpPr>
        <p:spPr bwMode="auto">
          <a:xfrm>
            <a:off x="5103813" y="2289175"/>
            <a:ext cx="939800" cy="246063"/>
          </a:xfrm>
          <a:prstGeom prst="rect">
            <a:avLst/>
          </a:prstGeom>
          <a:noFill/>
          <a:ln w="38100">
            <a:noFill/>
            <a:miter lim="800000"/>
            <a:headEnd/>
            <a:tailEnd/>
          </a:ln>
          <a:effectLst>
            <a:outerShdw dist="35921" dir="2700000" algn="ctr" rotWithShape="0">
              <a:schemeClr val="bg1"/>
            </a:outerShdw>
          </a:effectLst>
        </p:spPr>
        <p:txBody>
          <a:bodyPr>
            <a:spAutoFit/>
          </a:bodyPr>
          <a:lstStyle/>
          <a:p>
            <a:pPr algn="ctr">
              <a:spcBef>
                <a:spcPct val="50000"/>
              </a:spcBef>
              <a:defRPr/>
            </a:pPr>
            <a:r>
              <a:rPr lang="en-US" sz="1000" b="1">
                <a:latin typeface="Helvetica" pitchFamily="-107" charset="0"/>
                <a:ea typeface="+mn-ea"/>
                <a:cs typeface="+mn-cs"/>
              </a:rPr>
              <a:t>PHI-LÍP</a:t>
            </a:r>
          </a:p>
        </p:txBody>
      </p:sp>
      <p:sp>
        <p:nvSpPr>
          <p:cNvPr id="35854" name="Text Box 21" descr="30%"/>
          <p:cNvSpPr txBox="1">
            <a:spLocks noChangeArrowheads="1"/>
          </p:cNvSpPr>
          <p:nvPr/>
        </p:nvSpPr>
        <p:spPr bwMode="auto">
          <a:xfrm>
            <a:off x="5110163" y="2770188"/>
            <a:ext cx="939800" cy="70802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GIÊ-SU  CHRIST CHO NIỀM VUI</a:t>
            </a:r>
          </a:p>
        </p:txBody>
      </p:sp>
      <p:sp>
        <p:nvSpPr>
          <p:cNvPr id="131094" name="Text Box 22" descr="30%"/>
          <p:cNvSpPr txBox="1">
            <a:spLocks noChangeArrowheads="1"/>
          </p:cNvSpPr>
          <p:nvPr/>
        </p:nvSpPr>
        <p:spPr bwMode="auto">
          <a:xfrm>
            <a:off x="5067300" y="3654425"/>
            <a:ext cx="1074738"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a:latin typeface="Helvetica" pitchFamily="-128" charset="0"/>
                <a:ea typeface="+mn-ea"/>
                <a:cs typeface="+mn-cs"/>
              </a:rPr>
              <a:t>4:4</a:t>
            </a:r>
          </a:p>
        </p:txBody>
      </p:sp>
      <p:sp>
        <p:nvSpPr>
          <p:cNvPr id="131096" name="AutoShape 24" descr="30%"/>
          <p:cNvSpPr>
            <a:spLocks noChangeArrowheads="1"/>
          </p:cNvSpPr>
          <p:nvPr/>
        </p:nvSpPr>
        <p:spPr bwMode="auto">
          <a:xfrm>
            <a:off x="2432050" y="2268538"/>
            <a:ext cx="793750" cy="1376362"/>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097" name="Text Box 25" descr="30%"/>
          <p:cNvSpPr txBox="1">
            <a:spLocks noChangeArrowheads="1"/>
          </p:cNvSpPr>
          <p:nvPr/>
        </p:nvSpPr>
        <p:spPr bwMode="auto">
          <a:xfrm>
            <a:off x="2357438" y="2316163"/>
            <a:ext cx="939800" cy="244475"/>
          </a:xfrm>
          <a:prstGeom prst="rect">
            <a:avLst/>
          </a:prstGeom>
          <a:noFill/>
          <a:ln w="38100">
            <a:noFill/>
            <a:miter lim="800000"/>
            <a:headEnd/>
            <a:tailEnd/>
          </a:ln>
          <a:effectLst>
            <a:outerShdw dist="35921" dir="2700000"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2 CÔR.</a:t>
            </a:r>
          </a:p>
        </p:txBody>
      </p:sp>
      <p:sp>
        <p:nvSpPr>
          <p:cNvPr id="35858" name="Text Box 26" descr="30%"/>
          <p:cNvSpPr txBox="1">
            <a:spLocks noChangeArrowheads="1"/>
          </p:cNvSpPr>
          <p:nvPr/>
        </p:nvSpPr>
        <p:spPr bwMode="auto">
          <a:xfrm>
            <a:off x="2362200" y="2693988"/>
            <a:ext cx="939800" cy="862012"/>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TÍNH XÁC THỰC CHỨC VỤ SƯ ĐỒ CỦA PHAO-LÔ</a:t>
            </a:r>
          </a:p>
        </p:txBody>
      </p:sp>
      <p:sp>
        <p:nvSpPr>
          <p:cNvPr id="131099" name="Text Box 27" descr="30%"/>
          <p:cNvSpPr txBox="1">
            <a:spLocks noChangeArrowheads="1"/>
          </p:cNvSpPr>
          <p:nvPr/>
        </p:nvSpPr>
        <p:spPr bwMode="auto">
          <a:xfrm>
            <a:off x="2287588" y="3654425"/>
            <a:ext cx="1073150"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a:latin typeface="Helvetica" pitchFamily="-128" charset="0"/>
                <a:ea typeface="+mn-ea"/>
                <a:cs typeface="+mn-cs"/>
              </a:rPr>
              <a:t>12:9</a:t>
            </a:r>
          </a:p>
        </p:txBody>
      </p:sp>
      <p:sp>
        <p:nvSpPr>
          <p:cNvPr id="131101" name="AutoShape 29" descr="30%"/>
          <p:cNvSpPr>
            <a:spLocks noChangeArrowheads="1"/>
          </p:cNvSpPr>
          <p:nvPr/>
        </p:nvSpPr>
        <p:spPr bwMode="auto">
          <a:xfrm>
            <a:off x="3341688" y="2239963"/>
            <a:ext cx="793750" cy="1392237"/>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102" name="Text Box 30" descr="30%"/>
          <p:cNvSpPr txBox="1">
            <a:spLocks noChangeArrowheads="1"/>
          </p:cNvSpPr>
          <p:nvPr/>
        </p:nvSpPr>
        <p:spPr bwMode="auto">
          <a:xfrm>
            <a:off x="3265488" y="2300288"/>
            <a:ext cx="939800" cy="244475"/>
          </a:xfrm>
          <a:prstGeom prst="rect">
            <a:avLst/>
          </a:prstGeom>
          <a:noFill/>
          <a:ln w="38100">
            <a:noFill/>
            <a:miter lim="800000"/>
            <a:headEnd/>
            <a:tailEnd/>
          </a:ln>
          <a:effectLst>
            <a:outerShdw dist="35921" dir="2700000"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GA-LA-TI</a:t>
            </a:r>
          </a:p>
        </p:txBody>
      </p:sp>
      <p:sp>
        <p:nvSpPr>
          <p:cNvPr id="35862" name="Text Box 31" descr="30%"/>
          <p:cNvSpPr txBox="1">
            <a:spLocks noChangeArrowheads="1"/>
          </p:cNvSpPr>
          <p:nvPr/>
        </p:nvSpPr>
        <p:spPr bwMode="auto">
          <a:xfrm>
            <a:off x="3286125" y="2774950"/>
            <a:ext cx="939800" cy="70802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NĂNG QUYỀN CỦA  _________</a:t>
            </a:r>
          </a:p>
        </p:txBody>
      </p:sp>
      <p:sp>
        <p:nvSpPr>
          <p:cNvPr id="131104" name="Text Box 32" descr="30%"/>
          <p:cNvSpPr txBox="1">
            <a:spLocks noChangeArrowheads="1"/>
          </p:cNvSpPr>
          <p:nvPr/>
        </p:nvSpPr>
        <p:spPr bwMode="auto">
          <a:xfrm>
            <a:off x="3222625" y="3648075"/>
            <a:ext cx="1073150"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u="sng">
                <a:latin typeface="Helvetica" pitchFamily="-128" charset="0"/>
                <a:ea typeface="+mn-ea"/>
                <a:cs typeface="+mn-cs"/>
              </a:rPr>
              <a:t>3:2</a:t>
            </a:r>
          </a:p>
        </p:txBody>
      </p:sp>
      <p:sp>
        <p:nvSpPr>
          <p:cNvPr id="131106" name="AutoShape 34" descr="30%"/>
          <p:cNvSpPr>
            <a:spLocks noChangeArrowheads="1"/>
          </p:cNvSpPr>
          <p:nvPr/>
        </p:nvSpPr>
        <p:spPr bwMode="auto">
          <a:xfrm>
            <a:off x="1511300" y="2247900"/>
            <a:ext cx="795338" cy="1390650"/>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107" name="Text Box 35" descr="30%"/>
          <p:cNvSpPr txBox="1">
            <a:spLocks noChangeArrowheads="1"/>
          </p:cNvSpPr>
          <p:nvPr/>
        </p:nvSpPr>
        <p:spPr bwMode="auto">
          <a:xfrm>
            <a:off x="1435100" y="2300288"/>
            <a:ext cx="939800" cy="244475"/>
          </a:xfrm>
          <a:prstGeom prst="rect">
            <a:avLst/>
          </a:prstGeom>
          <a:noFill/>
          <a:ln w="38100">
            <a:noFill/>
            <a:miter lim="800000"/>
            <a:headEnd/>
            <a:tailEnd/>
          </a:ln>
          <a:effectLst>
            <a:outerShdw dist="35921" dir="2700000"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1 CÔR.</a:t>
            </a:r>
          </a:p>
        </p:txBody>
      </p:sp>
      <p:sp>
        <p:nvSpPr>
          <p:cNvPr id="35866" name="Text Box 36" descr="30%"/>
          <p:cNvSpPr txBox="1">
            <a:spLocks noChangeArrowheads="1"/>
          </p:cNvSpPr>
          <p:nvPr/>
        </p:nvSpPr>
        <p:spPr bwMode="auto">
          <a:xfrm>
            <a:off x="1441450" y="2767013"/>
            <a:ext cx="939800" cy="862012"/>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ĐẠO ĐỨC CỦA CƠ ĐỐC NHÂN TRONG HỘI THÁNH</a:t>
            </a:r>
          </a:p>
        </p:txBody>
      </p:sp>
      <p:sp>
        <p:nvSpPr>
          <p:cNvPr id="131109" name="Text Box 37" descr="30%"/>
          <p:cNvSpPr txBox="1">
            <a:spLocks noChangeArrowheads="1"/>
          </p:cNvSpPr>
          <p:nvPr/>
        </p:nvSpPr>
        <p:spPr bwMode="auto">
          <a:xfrm>
            <a:off x="1374775" y="3670300"/>
            <a:ext cx="1074738"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a:latin typeface="Helvetica" pitchFamily="-128" charset="0"/>
                <a:ea typeface="+mn-ea"/>
                <a:cs typeface="+mn-cs"/>
              </a:rPr>
              <a:t>1:2</a:t>
            </a:r>
          </a:p>
        </p:txBody>
      </p:sp>
      <p:sp>
        <p:nvSpPr>
          <p:cNvPr id="131111" name="AutoShape 39" descr="30%"/>
          <p:cNvSpPr>
            <a:spLocks noChangeArrowheads="1"/>
          </p:cNvSpPr>
          <p:nvPr/>
        </p:nvSpPr>
        <p:spPr bwMode="auto">
          <a:xfrm>
            <a:off x="6092825" y="2244725"/>
            <a:ext cx="793750" cy="1390650"/>
          </a:xfrm>
          <a:prstGeom prst="roundRect">
            <a:avLst>
              <a:gd name="adj" fmla="val 16667"/>
            </a:avLst>
          </a:prstGeom>
          <a:noFill/>
          <a:ln w="38100">
            <a:solidFill>
              <a:schemeClr val="tx1"/>
            </a:solidFill>
            <a:round/>
            <a:headEnd/>
            <a:tailEnd/>
          </a:ln>
          <a:effectLst>
            <a:outerShdw dist="81320" dir="2319588"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112" name="Text Box 40" descr="30%"/>
          <p:cNvSpPr txBox="1">
            <a:spLocks noChangeArrowheads="1"/>
          </p:cNvSpPr>
          <p:nvPr/>
        </p:nvSpPr>
        <p:spPr bwMode="auto">
          <a:xfrm>
            <a:off x="6029325" y="2287588"/>
            <a:ext cx="939800" cy="230187"/>
          </a:xfrm>
          <a:prstGeom prst="rect">
            <a:avLst/>
          </a:prstGeom>
          <a:noFill/>
          <a:ln w="38100">
            <a:noFill/>
            <a:miter lim="800000"/>
            <a:headEnd/>
            <a:tailEnd/>
          </a:ln>
          <a:effectLst>
            <a:outerShdw dist="35921" dir="2700000" algn="ctr" rotWithShape="0">
              <a:schemeClr val="bg1"/>
            </a:outerShdw>
          </a:effectLst>
        </p:spPr>
        <p:txBody>
          <a:bodyPr>
            <a:spAutoFit/>
          </a:bodyPr>
          <a:lstStyle/>
          <a:p>
            <a:pPr algn="ctr">
              <a:spcBef>
                <a:spcPct val="50000"/>
              </a:spcBef>
              <a:defRPr/>
            </a:pPr>
            <a:r>
              <a:rPr lang="en-US" sz="900" b="1" dirty="0">
                <a:latin typeface="Helvetica" pitchFamily="-128" charset="0"/>
                <a:ea typeface="+mn-ea"/>
                <a:cs typeface="+mn-cs"/>
              </a:rPr>
              <a:t>CÔ-LÔ-SE</a:t>
            </a:r>
          </a:p>
        </p:txBody>
      </p:sp>
      <p:sp>
        <p:nvSpPr>
          <p:cNvPr id="35870" name="Text Box 41" descr="30%"/>
          <p:cNvSpPr txBox="1">
            <a:spLocks noChangeArrowheads="1"/>
          </p:cNvSpPr>
          <p:nvPr/>
        </p:nvSpPr>
        <p:spPr bwMode="auto">
          <a:xfrm>
            <a:off x="6016625" y="2782888"/>
            <a:ext cx="939800" cy="554037"/>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GIÊ-SU CHRIST: HOÀN HẢO</a:t>
            </a:r>
          </a:p>
        </p:txBody>
      </p:sp>
      <p:sp>
        <p:nvSpPr>
          <p:cNvPr id="131114" name="Text Box 42" descr="30%"/>
          <p:cNvSpPr txBox="1">
            <a:spLocks noChangeArrowheads="1"/>
          </p:cNvSpPr>
          <p:nvPr/>
        </p:nvSpPr>
        <p:spPr bwMode="auto">
          <a:xfrm>
            <a:off x="5961063" y="3652838"/>
            <a:ext cx="1073150"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a:latin typeface="Helvetica" pitchFamily="-128" charset="0"/>
                <a:ea typeface="+mn-ea"/>
                <a:cs typeface="+mn-cs"/>
              </a:rPr>
              <a:t>2:10</a:t>
            </a:r>
          </a:p>
        </p:txBody>
      </p:sp>
      <p:sp>
        <p:nvSpPr>
          <p:cNvPr id="131151" name="AutoShape 79" descr="30%"/>
          <p:cNvSpPr>
            <a:spLocks noChangeArrowheads="1"/>
          </p:cNvSpPr>
          <p:nvPr/>
        </p:nvSpPr>
        <p:spPr bwMode="auto">
          <a:xfrm>
            <a:off x="608013" y="6323013"/>
            <a:ext cx="793750"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35873" name="Text Box 80"/>
          <p:cNvSpPr txBox="1">
            <a:spLocks noChangeArrowheads="1"/>
          </p:cNvSpPr>
          <p:nvPr/>
        </p:nvSpPr>
        <p:spPr bwMode="auto">
          <a:xfrm>
            <a:off x="531813" y="6394450"/>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GIA-CƠ</a:t>
            </a:r>
          </a:p>
        </p:txBody>
      </p:sp>
      <p:sp>
        <p:nvSpPr>
          <p:cNvPr id="35874" name="Text Box 81"/>
          <p:cNvSpPr txBox="1">
            <a:spLocks noChangeArrowheads="1"/>
          </p:cNvSpPr>
          <p:nvPr/>
        </p:nvSpPr>
        <p:spPr bwMode="auto">
          <a:xfrm>
            <a:off x="565150" y="6588125"/>
            <a:ext cx="939800" cy="862013"/>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ĐỨC TIN LÀM VIỆC TRONG _________ _________</a:t>
            </a:r>
          </a:p>
        </p:txBody>
      </p:sp>
      <p:sp>
        <p:nvSpPr>
          <p:cNvPr id="131154" name="Text Box 82"/>
          <p:cNvSpPr txBox="1">
            <a:spLocks noChangeArrowheads="1"/>
          </p:cNvSpPr>
          <p:nvPr/>
        </p:nvSpPr>
        <p:spPr bwMode="auto">
          <a:xfrm>
            <a:off x="485775" y="7723188"/>
            <a:ext cx="1074738"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u="sng">
                <a:latin typeface="Helvetica" pitchFamily="-128" charset="0"/>
                <a:ea typeface="+mn-ea"/>
                <a:cs typeface="+mn-cs"/>
              </a:rPr>
              <a:t>2:26</a:t>
            </a:r>
          </a:p>
        </p:txBody>
      </p:sp>
      <p:sp>
        <p:nvSpPr>
          <p:cNvPr id="131156" name="AutoShape 84" descr="30%"/>
          <p:cNvSpPr>
            <a:spLocks noChangeArrowheads="1"/>
          </p:cNvSpPr>
          <p:nvPr/>
        </p:nvSpPr>
        <p:spPr bwMode="auto">
          <a:xfrm>
            <a:off x="1516063" y="6334125"/>
            <a:ext cx="793750" cy="1374775"/>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35877" name="Text Box 85"/>
          <p:cNvSpPr txBox="1">
            <a:spLocks noChangeArrowheads="1"/>
          </p:cNvSpPr>
          <p:nvPr/>
        </p:nvSpPr>
        <p:spPr bwMode="auto">
          <a:xfrm>
            <a:off x="1416050" y="6402388"/>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1 PHÊ-RƠ</a:t>
            </a:r>
          </a:p>
        </p:txBody>
      </p:sp>
      <p:sp>
        <p:nvSpPr>
          <p:cNvPr id="35878" name="Text Box 86"/>
          <p:cNvSpPr txBox="1">
            <a:spLocks noChangeArrowheads="1"/>
          </p:cNvSpPr>
          <p:nvPr/>
        </p:nvSpPr>
        <p:spPr bwMode="auto">
          <a:xfrm>
            <a:off x="1439863" y="6734175"/>
            <a:ext cx="939800" cy="862013"/>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CUỘC SỐNG VÀ NGHĨA VỤ CỦA CƠ ĐỐC NHÂN</a:t>
            </a:r>
          </a:p>
        </p:txBody>
      </p:sp>
      <p:sp>
        <p:nvSpPr>
          <p:cNvPr id="131159" name="Text Box 87"/>
          <p:cNvSpPr txBox="1">
            <a:spLocks noChangeArrowheads="1"/>
          </p:cNvSpPr>
          <p:nvPr/>
        </p:nvSpPr>
        <p:spPr bwMode="auto">
          <a:xfrm>
            <a:off x="1412875" y="7721600"/>
            <a:ext cx="1074738"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a:latin typeface="Helvetica" pitchFamily="-128" charset="0"/>
                <a:ea typeface="+mn-ea"/>
                <a:cs typeface="+mn-cs"/>
              </a:rPr>
              <a:t>2:7</a:t>
            </a:r>
          </a:p>
        </p:txBody>
      </p:sp>
      <p:sp>
        <p:nvSpPr>
          <p:cNvPr id="131161" name="AutoShape 89" descr="30%"/>
          <p:cNvSpPr>
            <a:spLocks noChangeArrowheads="1"/>
          </p:cNvSpPr>
          <p:nvPr/>
        </p:nvSpPr>
        <p:spPr bwMode="auto">
          <a:xfrm>
            <a:off x="2433638" y="6327775"/>
            <a:ext cx="795337" cy="1392238"/>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35881" name="Text Box 90"/>
          <p:cNvSpPr txBox="1">
            <a:spLocks noChangeArrowheads="1"/>
          </p:cNvSpPr>
          <p:nvPr/>
        </p:nvSpPr>
        <p:spPr bwMode="auto">
          <a:xfrm>
            <a:off x="2351088" y="6400800"/>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2  PHÊ-RƠ</a:t>
            </a:r>
          </a:p>
        </p:txBody>
      </p:sp>
      <p:sp>
        <p:nvSpPr>
          <p:cNvPr id="35882" name="Text Box 91"/>
          <p:cNvSpPr txBox="1">
            <a:spLocks noChangeArrowheads="1"/>
          </p:cNvSpPr>
          <p:nvPr/>
        </p:nvSpPr>
        <p:spPr bwMode="auto">
          <a:xfrm>
            <a:off x="2371725" y="6811963"/>
            <a:ext cx="939800" cy="70802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NHỮNG GIÁO SƯ GIẢ TRONG HỘI THÁNH</a:t>
            </a:r>
          </a:p>
        </p:txBody>
      </p:sp>
      <p:sp>
        <p:nvSpPr>
          <p:cNvPr id="131164" name="Text Box 92"/>
          <p:cNvSpPr txBox="1">
            <a:spLocks noChangeArrowheads="1"/>
          </p:cNvSpPr>
          <p:nvPr/>
        </p:nvSpPr>
        <p:spPr bwMode="auto">
          <a:xfrm>
            <a:off x="2328863" y="7726363"/>
            <a:ext cx="1074737"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a:latin typeface="Helvetica" pitchFamily="-128" charset="0"/>
                <a:ea typeface="+mn-ea"/>
                <a:cs typeface="+mn-cs"/>
              </a:rPr>
              <a:t>2:1</a:t>
            </a:r>
          </a:p>
        </p:txBody>
      </p:sp>
      <p:sp>
        <p:nvSpPr>
          <p:cNvPr id="131166" name="AutoShape 94" descr="30%"/>
          <p:cNvSpPr>
            <a:spLocks noChangeArrowheads="1"/>
          </p:cNvSpPr>
          <p:nvPr/>
        </p:nvSpPr>
        <p:spPr bwMode="auto">
          <a:xfrm>
            <a:off x="3341688" y="6326188"/>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167" name="Text Box 95"/>
          <p:cNvSpPr txBox="1">
            <a:spLocks noChangeArrowheads="1"/>
          </p:cNvSpPr>
          <p:nvPr/>
        </p:nvSpPr>
        <p:spPr bwMode="auto">
          <a:xfrm>
            <a:off x="3260725" y="6400800"/>
            <a:ext cx="939800" cy="244475"/>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1 GIĂNG</a:t>
            </a:r>
          </a:p>
        </p:txBody>
      </p:sp>
      <p:sp>
        <p:nvSpPr>
          <p:cNvPr id="35886" name="Text Box 96"/>
          <p:cNvSpPr txBox="1">
            <a:spLocks noChangeArrowheads="1"/>
          </p:cNvSpPr>
          <p:nvPr/>
        </p:nvSpPr>
        <p:spPr bwMode="auto">
          <a:xfrm>
            <a:off x="3262313" y="6738938"/>
            <a:ext cx="939800" cy="101600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SỰ CỨU RỖI ĐƯỢC ĐẢM BẢO. ĐỀ PHÒNG GIÁO SƯ GIẢ</a:t>
            </a:r>
          </a:p>
        </p:txBody>
      </p:sp>
      <p:sp>
        <p:nvSpPr>
          <p:cNvPr id="131169" name="Text Box 97"/>
          <p:cNvSpPr txBox="1">
            <a:spLocks noChangeArrowheads="1"/>
          </p:cNvSpPr>
          <p:nvPr/>
        </p:nvSpPr>
        <p:spPr bwMode="auto">
          <a:xfrm>
            <a:off x="3248025" y="7721600"/>
            <a:ext cx="1074738"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a:latin typeface="Helvetica" pitchFamily="-128" charset="0"/>
                <a:ea typeface="+mn-ea"/>
                <a:cs typeface="+mn-cs"/>
              </a:rPr>
              <a:t>5:13</a:t>
            </a:r>
          </a:p>
        </p:txBody>
      </p:sp>
      <p:sp>
        <p:nvSpPr>
          <p:cNvPr id="131171" name="AutoShape 99" descr="30%"/>
          <p:cNvSpPr>
            <a:spLocks noChangeArrowheads="1"/>
          </p:cNvSpPr>
          <p:nvPr/>
        </p:nvSpPr>
        <p:spPr bwMode="auto">
          <a:xfrm>
            <a:off x="4251325" y="6326188"/>
            <a:ext cx="793750"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172" name="Text Box 100"/>
          <p:cNvSpPr txBox="1">
            <a:spLocks noChangeArrowheads="1"/>
          </p:cNvSpPr>
          <p:nvPr/>
        </p:nvSpPr>
        <p:spPr bwMode="auto">
          <a:xfrm>
            <a:off x="4181475" y="6400800"/>
            <a:ext cx="939800" cy="244475"/>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2 GIĂNG</a:t>
            </a:r>
          </a:p>
        </p:txBody>
      </p:sp>
      <p:sp>
        <p:nvSpPr>
          <p:cNvPr id="35890" name="Text Box 101"/>
          <p:cNvSpPr txBox="1">
            <a:spLocks noChangeArrowheads="1"/>
          </p:cNvSpPr>
          <p:nvPr/>
        </p:nvSpPr>
        <p:spPr bwMode="auto">
          <a:xfrm>
            <a:off x="4179888" y="6738938"/>
            <a:ext cx="938212" cy="862012"/>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BƯỚC ĐI THEO MẠNG LỆNH CỦA CHÚA</a:t>
            </a:r>
          </a:p>
        </p:txBody>
      </p:sp>
      <p:sp>
        <p:nvSpPr>
          <p:cNvPr id="131174" name="Text Box 102"/>
          <p:cNvSpPr txBox="1">
            <a:spLocks noChangeArrowheads="1"/>
          </p:cNvSpPr>
          <p:nvPr/>
        </p:nvSpPr>
        <p:spPr bwMode="auto">
          <a:xfrm>
            <a:off x="4132263" y="7731125"/>
            <a:ext cx="1073150"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a:latin typeface="Helvetica" pitchFamily="-128" charset="0"/>
                <a:ea typeface="+mn-ea"/>
                <a:cs typeface="+mn-cs"/>
              </a:rPr>
              <a:t>v. 3</a:t>
            </a:r>
          </a:p>
        </p:txBody>
      </p:sp>
      <p:sp>
        <p:nvSpPr>
          <p:cNvPr id="131176" name="AutoShape 104" descr="30%"/>
          <p:cNvSpPr>
            <a:spLocks noChangeArrowheads="1"/>
          </p:cNvSpPr>
          <p:nvPr/>
        </p:nvSpPr>
        <p:spPr bwMode="auto">
          <a:xfrm>
            <a:off x="6094413" y="6316663"/>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177" name="Text Box 105"/>
          <p:cNvSpPr txBox="1">
            <a:spLocks noChangeArrowheads="1"/>
          </p:cNvSpPr>
          <p:nvPr/>
        </p:nvSpPr>
        <p:spPr bwMode="auto">
          <a:xfrm>
            <a:off x="5989638" y="6416675"/>
            <a:ext cx="939800" cy="244475"/>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GIU-ĐE</a:t>
            </a:r>
          </a:p>
        </p:txBody>
      </p:sp>
      <p:sp>
        <p:nvSpPr>
          <p:cNvPr id="35894" name="Text Box 106"/>
          <p:cNvSpPr txBox="1">
            <a:spLocks noChangeArrowheads="1"/>
          </p:cNvSpPr>
          <p:nvPr/>
        </p:nvSpPr>
        <p:spPr bwMode="auto">
          <a:xfrm>
            <a:off x="6027738" y="6827838"/>
            <a:ext cx="939800" cy="554037"/>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TRANH ĐẤU VÌ ĐỨC TIN</a:t>
            </a:r>
          </a:p>
        </p:txBody>
      </p:sp>
      <p:sp>
        <p:nvSpPr>
          <p:cNvPr id="131179" name="Text Box 107"/>
          <p:cNvSpPr txBox="1">
            <a:spLocks noChangeArrowheads="1"/>
          </p:cNvSpPr>
          <p:nvPr/>
        </p:nvSpPr>
        <p:spPr bwMode="auto">
          <a:xfrm>
            <a:off x="5961063" y="7721600"/>
            <a:ext cx="1074737"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a:latin typeface="Helvetica" pitchFamily="-128" charset="0"/>
                <a:ea typeface="+mn-ea"/>
                <a:cs typeface="+mn-cs"/>
              </a:rPr>
              <a:t>vv. 20-21</a:t>
            </a:r>
          </a:p>
        </p:txBody>
      </p:sp>
      <p:sp>
        <p:nvSpPr>
          <p:cNvPr id="131181" name="AutoShape 109" descr="30%"/>
          <p:cNvSpPr>
            <a:spLocks noChangeArrowheads="1"/>
          </p:cNvSpPr>
          <p:nvPr/>
        </p:nvSpPr>
        <p:spPr bwMode="auto">
          <a:xfrm>
            <a:off x="5180013" y="6338888"/>
            <a:ext cx="793750" cy="137318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81320" dir="2319588"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182" name="Text Box 110"/>
          <p:cNvSpPr txBox="1">
            <a:spLocks noChangeArrowheads="1"/>
          </p:cNvSpPr>
          <p:nvPr/>
        </p:nvSpPr>
        <p:spPr bwMode="auto">
          <a:xfrm>
            <a:off x="5103813" y="6419850"/>
            <a:ext cx="938212" cy="244475"/>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3 GIĂNG</a:t>
            </a:r>
          </a:p>
        </p:txBody>
      </p:sp>
      <p:sp>
        <p:nvSpPr>
          <p:cNvPr id="35898" name="Text Box 111"/>
          <p:cNvSpPr txBox="1">
            <a:spLocks noChangeArrowheads="1"/>
          </p:cNvSpPr>
          <p:nvPr/>
        </p:nvSpPr>
        <p:spPr bwMode="auto">
          <a:xfrm>
            <a:off x="5113338" y="6905625"/>
            <a:ext cx="939800" cy="70802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THẨM QUYỀN CỦA SƯ ĐỒ GIĂNG</a:t>
            </a:r>
          </a:p>
        </p:txBody>
      </p:sp>
      <p:sp>
        <p:nvSpPr>
          <p:cNvPr id="35899" name="Text Box 112"/>
          <p:cNvSpPr txBox="1">
            <a:spLocks noChangeArrowheads="1"/>
          </p:cNvSpPr>
          <p:nvPr/>
        </p:nvSpPr>
        <p:spPr bwMode="auto">
          <a:xfrm>
            <a:off x="5057775" y="7729538"/>
            <a:ext cx="1073150"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Helvetica" charset="0"/>
              </a:rPr>
              <a:t>vv. 4, 11</a:t>
            </a:r>
          </a:p>
        </p:txBody>
      </p:sp>
      <p:sp>
        <p:nvSpPr>
          <p:cNvPr id="131185" name="Text Box 113"/>
          <p:cNvSpPr txBox="1">
            <a:spLocks noChangeArrowheads="1"/>
          </p:cNvSpPr>
          <p:nvPr/>
        </p:nvSpPr>
        <p:spPr bwMode="auto">
          <a:xfrm>
            <a:off x="3832225" y="304800"/>
            <a:ext cx="1285875" cy="701675"/>
          </a:xfrm>
          <a:prstGeom prst="rect">
            <a:avLst/>
          </a:prstGeom>
          <a:noFill/>
          <a:ln w="12700">
            <a:noFill/>
            <a:miter lim="800000"/>
            <a:headEnd/>
            <a:tailEnd/>
          </a:ln>
          <a:effectLst>
            <a:outerShdw dist="35921" dir="2700000" algn="ctr" rotWithShape="0">
              <a:schemeClr val="bg1"/>
            </a:outerShdw>
          </a:effectLst>
        </p:spPr>
        <p:txBody>
          <a:bodyPr>
            <a:spAutoFit/>
          </a:bodyPr>
          <a:lstStyle/>
          <a:p>
            <a:pPr algn="ctr">
              <a:spcBef>
                <a:spcPct val="50000"/>
              </a:spcBef>
              <a:defRPr/>
            </a:pPr>
            <a:endParaRPr lang="en-US" sz="4000" b="1">
              <a:latin typeface="Wingdings 2" pitchFamily="18" charset="2"/>
              <a:ea typeface="+mn-ea"/>
              <a:cs typeface="+mn-cs"/>
            </a:endParaRPr>
          </a:p>
        </p:txBody>
      </p:sp>
      <p:sp>
        <p:nvSpPr>
          <p:cNvPr id="35901" name="Text Box 114"/>
          <p:cNvSpPr txBox="1">
            <a:spLocks noChangeArrowheads="1"/>
          </p:cNvSpPr>
          <p:nvPr/>
        </p:nvSpPr>
        <p:spPr bwMode="auto">
          <a:xfrm>
            <a:off x="617538" y="8167688"/>
            <a:ext cx="6286500" cy="369887"/>
          </a:xfrm>
          <a:prstGeom prst="rect">
            <a:avLst/>
          </a:prstGeom>
          <a:noFill/>
          <a:ln w="57150">
            <a:solidFill>
              <a:schemeClr val="hlink"/>
            </a:solidFill>
            <a:miter lim="800000"/>
            <a:headEnd/>
            <a:tailEnd/>
          </a:ln>
          <a:effectLst>
            <a:outerShdw dist="99190" dir="3011666" algn="ctr" rotWithShape="0">
              <a:schemeClr val="bg1"/>
            </a:outerShdw>
          </a:effectLst>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800" b="1">
                <a:latin typeface="Arial Rounded MT Bold" charset="0"/>
              </a:rPr>
              <a:t>THỨ HAI: THƯ CỦA </a:t>
            </a:r>
            <a:r>
              <a:rPr lang="ja-JP" altLang="en-US" sz="1800" b="1">
                <a:latin typeface="Arial Rounded MT Bold" charset="0"/>
              </a:rPr>
              <a:t>“</a:t>
            </a:r>
            <a:r>
              <a:rPr lang="en-US" altLang="ja-JP" sz="1800" b="1">
                <a:latin typeface="Arial Rounded MT Bold" charset="0"/>
              </a:rPr>
              <a:t>NHỮNG NGƯỜI KHÁC</a:t>
            </a:r>
            <a:r>
              <a:rPr lang="ja-JP" altLang="en-US" sz="1800" b="1">
                <a:latin typeface="Arial Rounded MT Bold" charset="0"/>
              </a:rPr>
              <a:t>”</a:t>
            </a:r>
            <a:endParaRPr lang="en-US" sz="1800" b="1">
              <a:latin typeface="Arial Rounded MT Bold" charset="0"/>
            </a:endParaRPr>
          </a:p>
        </p:txBody>
      </p:sp>
      <p:sp>
        <p:nvSpPr>
          <p:cNvPr id="131116" name="AutoShape 44" descr="30%"/>
          <p:cNvSpPr>
            <a:spLocks noChangeArrowheads="1"/>
          </p:cNvSpPr>
          <p:nvPr/>
        </p:nvSpPr>
        <p:spPr bwMode="auto">
          <a:xfrm>
            <a:off x="608013" y="4333875"/>
            <a:ext cx="793750" cy="1390650"/>
          </a:xfrm>
          <a:prstGeom prst="roundRect">
            <a:avLst>
              <a:gd name="adj" fmla="val 16667"/>
            </a:avLst>
          </a:prstGeom>
          <a:noFill/>
          <a:ln w="38100">
            <a:solidFill>
              <a:schemeClr val="tx1"/>
            </a:solidFill>
            <a:round/>
            <a:headEnd/>
            <a:tailEnd/>
          </a:ln>
          <a:effectLst>
            <a:outerShdw dist="74053" dir="1857825"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117" name="Text Box 45" descr="30%"/>
          <p:cNvSpPr txBox="1">
            <a:spLocks noChangeArrowheads="1"/>
          </p:cNvSpPr>
          <p:nvPr/>
        </p:nvSpPr>
        <p:spPr bwMode="auto">
          <a:xfrm>
            <a:off x="547688" y="4381500"/>
            <a:ext cx="938212" cy="244475"/>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1 TÊ.</a:t>
            </a:r>
          </a:p>
        </p:txBody>
      </p:sp>
      <p:sp>
        <p:nvSpPr>
          <p:cNvPr id="35904" name="Text Box 46" descr="30%"/>
          <p:cNvSpPr txBox="1">
            <a:spLocks noChangeArrowheads="1"/>
          </p:cNvSpPr>
          <p:nvPr/>
        </p:nvSpPr>
        <p:spPr bwMode="auto">
          <a:xfrm>
            <a:off x="534988" y="4765675"/>
            <a:ext cx="939800" cy="70802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NHỮNG SỰ KIỆN CỦA NHỮNG NGÀY CUỐI </a:t>
            </a:r>
          </a:p>
        </p:txBody>
      </p:sp>
      <p:sp>
        <p:nvSpPr>
          <p:cNvPr id="131121" name="AutoShape 49" descr="30%"/>
          <p:cNvSpPr>
            <a:spLocks noChangeArrowheads="1"/>
          </p:cNvSpPr>
          <p:nvPr/>
        </p:nvSpPr>
        <p:spPr bwMode="auto">
          <a:xfrm>
            <a:off x="1514475" y="4344988"/>
            <a:ext cx="793750" cy="1373187"/>
          </a:xfrm>
          <a:prstGeom prst="roundRect">
            <a:avLst>
              <a:gd name="adj" fmla="val 16667"/>
            </a:avLst>
          </a:prstGeom>
          <a:noFill/>
          <a:ln w="38100">
            <a:solidFill>
              <a:schemeClr val="tx1"/>
            </a:solidFill>
            <a:round/>
            <a:headEnd/>
            <a:tailEnd/>
          </a:ln>
          <a:effectLst>
            <a:outerShdw dist="74053" dir="1857825"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122" name="Text Box 50" descr="30%"/>
          <p:cNvSpPr txBox="1">
            <a:spLocks noChangeArrowheads="1"/>
          </p:cNvSpPr>
          <p:nvPr/>
        </p:nvSpPr>
        <p:spPr bwMode="auto">
          <a:xfrm>
            <a:off x="1441450" y="4389438"/>
            <a:ext cx="939800" cy="244475"/>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2 TÊ.</a:t>
            </a:r>
          </a:p>
        </p:txBody>
      </p:sp>
      <p:sp>
        <p:nvSpPr>
          <p:cNvPr id="35907" name="Text Box 51" descr="30%"/>
          <p:cNvSpPr txBox="1">
            <a:spLocks noChangeArrowheads="1"/>
          </p:cNvSpPr>
          <p:nvPr/>
        </p:nvSpPr>
        <p:spPr bwMode="auto">
          <a:xfrm>
            <a:off x="1435100" y="4694238"/>
            <a:ext cx="938213" cy="4000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NGÀY CHÚA ĐẾN                </a:t>
            </a:r>
          </a:p>
        </p:txBody>
      </p:sp>
      <p:sp>
        <p:nvSpPr>
          <p:cNvPr id="131124" name="Text Box 52"/>
          <p:cNvSpPr txBox="1">
            <a:spLocks noChangeArrowheads="1"/>
          </p:cNvSpPr>
          <p:nvPr/>
        </p:nvSpPr>
        <p:spPr bwMode="auto">
          <a:xfrm>
            <a:off x="1368425" y="5735638"/>
            <a:ext cx="1073150"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a:latin typeface="Helvetica" pitchFamily="-128" charset="0"/>
                <a:ea typeface="+mn-ea"/>
                <a:cs typeface="+mn-cs"/>
              </a:rPr>
              <a:t>1:6</a:t>
            </a:r>
          </a:p>
        </p:txBody>
      </p:sp>
      <p:sp>
        <p:nvSpPr>
          <p:cNvPr id="131126" name="AutoShape 54" descr="30%"/>
          <p:cNvSpPr>
            <a:spLocks noChangeArrowheads="1"/>
          </p:cNvSpPr>
          <p:nvPr/>
        </p:nvSpPr>
        <p:spPr bwMode="auto">
          <a:xfrm>
            <a:off x="2433638" y="4321175"/>
            <a:ext cx="795337" cy="1390650"/>
          </a:xfrm>
          <a:prstGeom prst="roundRect">
            <a:avLst>
              <a:gd name="adj" fmla="val 16667"/>
            </a:avLst>
          </a:prstGeom>
          <a:noFill/>
          <a:ln w="38100">
            <a:solidFill>
              <a:schemeClr val="tx1"/>
            </a:solidFill>
            <a:round/>
            <a:headEnd/>
            <a:tailEnd/>
          </a:ln>
          <a:effectLst>
            <a:outerShdw dist="74053" dir="1857825"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35910" name="Text Box 55" descr="30%"/>
          <p:cNvSpPr txBox="1">
            <a:spLocks noChangeArrowheads="1"/>
          </p:cNvSpPr>
          <p:nvPr/>
        </p:nvSpPr>
        <p:spPr bwMode="auto">
          <a:xfrm>
            <a:off x="2360613" y="4787900"/>
            <a:ext cx="939800" cy="70802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THỨ TỰ THÍCH HỢP TRONG HỘI THÁNH</a:t>
            </a:r>
          </a:p>
        </p:txBody>
      </p:sp>
      <p:sp>
        <p:nvSpPr>
          <p:cNvPr id="131128" name="Text Box 56" descr="30%"/>
          <p:cNvSpPr txBox="1">
            <a:spLocks noChangeArrowheads="1"/>
          </p:cNvSpPr>
          <p:nvPr/>
        </p:nvSpPr>
        <p:spPr bwMode="auto">
          <a:xfrm>
            <a:off x="2371725" y="4384675"/>
            <a:ext cx="939800" cy="244475"/>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1 TI.</a:t>
            </a:r>
          </a:p>
        </p:txBody>
      </p:sp>
      <p:sp>
        <p:nvSpPr>
          <p:cNvPr id="131129" name="Text Box 57"/>
          <p:cNvSpPr txBox="1">
            <a:spLocks noChangeArrowheads="1"/>
          </p:cNvSpPr>
          <p:nvPr/>
        </p:nvSpPr>
        <p:spPr bwMode="auto">
          <a:xfrm>
            <a:off x="2309813" y="5734050"/>
            <a:ext cx="1074737"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a:latin typeface="Helvetica" pitchFamily="-128" charset="0"/>
                <a:ea typeface="+mn-ea"/>
                <a:cs typeface="+mn-cs"/>
              </a:rPr>
              <a:t>2:8</a:t>
            </a:r>
          </a:p>
        </p:txBody>
      </p:sp>
      <p:sp>
        <p:nvSpPr>
          <p:cNvPr id="131131" name="AutoShape 59" descr="30%"/>
          <p:cNvSpPr>
            <a:spLocks noChangeArrowheads="1"/>
          </p:cNvSpPr>
          <p:nvPr/>
        </p:nvSpPr>
        <p:spPr bwMode="auto">
          <a:xfrm>
            <a:off x="3341688" y="4321175"/>
            <a:ext cx="793750" cy="1395413"/>
          </a:xfrm>
          <a:prstGeom prst="roundRect">
            <a:avLst>
              <a:gd name="adj" fmla="val 16667"/>
            </a:avLst>
          </a:prstGeom>
          <a:noFill/>
          <a:ln w="38100">
            <a:solidFill>
              <a:schemeClr val="tx1"/>
            </a:solidFill>
            <a:round/>
            <a:headEnd/>
            <a:tailEnd/>
          </a:ln>
          <a:effectLst>
            <a:outerShdw dist="74053" dir="1857825"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132" name="Text Box 60" descr="30%"/>
          <p:cNvSpPr txBox="1">
            <a:spLocks noChangeArrowheads="1"/>
          </p:cNvSpPr>
          <p:nvPr/>
        </p:nvSpPr>
        <p:spPr bwMode="auto">
          <a:xfrm>
            <a:off x="3246438" y="4389438"/>
            <a:ext cx="939800" cy="246062"/>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2 TI.</a:t>
            </a:r>
          </a:p>
        </p:txBody>
      </p:sp>
      <p:sp>
        <p:nvSpPr>
          <p:cNvPr id="35915" name="Text Box 61" descr="30%"/>
          <p:cNvSpPr txBox="1">
            <a:spLocks noChangeArrowheads="1"/>
          </p:cNvSpPr>
          <p:nvPr/>
        </p:nvSpPr>
        <p:spPr bwMode="auto">
          <a:xfrm>
            <a:off x="3278188" y="4727575"/>
            <a:ext cx="938212" cy="70802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GIỮ GÌN PHÚC ÂM; RAO TRUYỀN</a:t>
            </a:r>
          </a:p>
        </p:txBody>
      </p:sp>
      <p:sp>
        <p:nvSpPr>
          <p:cNvPr id="131134" name="Text Box 62"/>
          <p:cNvSpPr txBox="1">
            <a:spLocks noChangeArrowheads="1"/>
          </p:cNvSpPr>
          <p:nvPr/>
        </p:nvSpPr>
        <p:spPr bwMode="auto">
          <a:xfrm>
            <a:off x="3221038" y="5734050"/>
            <a:ext cx="1073150"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a:latin typeface="Helvetica" pitchFamily="-128" charset="0"/>
                <a:ea typeface="+mn-ea"/>
                <a:cs typeface="+mn-cs"/>
              </a:rPr>
              <a:t>1:13</a:t>
            </a:r>
          </a:p>
        </p:txBody>
      </p:sp>
      <p:sp>
        <p:nvSpPr>
          <p:cNvPr id="131136" name="AutoShape 64" descr="30%"/>
          <p:cNvSpPr>
            <a:spLocks noChangeArrowheads="1"/>
          </p:cNvSpPr>
          <p:nvPr/>
        </p:nvSpPr>
        <p:spPr bwMode="auto">
          <a:xfrm>
            <a:off x="4248150" y="4313238"/>
            <a:ext cx="793750" cy="1392237"/>
          </a:xfrm>
          <a:prstGeom prst="roundRect">
            <a:avLst>
              <a:gd name="adj" fmla="val 16667"/>
            </a:avLst>
          </a:prstGeom>
          <a:noFill/>
          <a:ln w="38100">
            <a:solidFill>
              <a:schemeClr val="tx1"/>
            </a:solidFill>
            <a:round/>
            <a:headEnd/>
            <a:tailEnd/>
          </a:ln>
          <a:effectLst>
            <a:outerShdw dist="74053" dir="1857825"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137" name="Text Box 65" descr="30%"/>
          <p:cNvSpPr txBox="1">
            <a:spLocks noChangeArrowheads="1"/>
          </p:cNvSpPr>
          <p:nvPr/>
        </p:nvSpPr>
        <p:spPr bwMode="auto">
          <a:xfrm>
            <a:off x="4164013" y="4354513"/>
            <a:ext cx="938212" cy="244475"/>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000" b="1">
                <a:latin typeface="Helvetica" pitchFamily="-107" charset="0"/>
                <a:ea typeface="+mn-ea"/>
                <a:cs typeface="+mn-cs"/>
              </a:rPr>
              <a:t>TÍT</a:t>
            </a:r>
          </a:p>
        </p:txBody>
      </p:sp>
      <p:sp>
        <p:nvSpPr>
          <p:cNvPr id="35919" name="Text Box 66" descr="30%"/>
          <p:cNvSpPr txBox="1">
            <a:spLocks noChangeArrowheads="1"/>
          </p:cNvSpPr>
          <p:nvPr/>
        </p:nvSpPr>
        <p:spPr bwMode="auto">
          <a:xfrm>
            <a:off x="4186238" y="4746625"/>
            <a:ext cx="939800" cy="630238"/>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CÁC PHẨM CHẤT CỦA</a:t>
            </a:r>
          </a:p>
          <a:p>
            <a:pPr algn="ctr">
              <a:spcBef>
                <a:spcPct val="50000"/>
              </a:spcBef>
            </a:pPr>
            <a:r>
              <a:rPr lang="en-US" sz="1000" b="1">
                <a:latin typeface="Helvetica" charset="0"/>
              </a:rPr>
              <a:t>_________</a:t>
            </a:r>
          </a:p>
        </p:txBody>
      </p:sp>
      <p:sp>
        <p:nvSpPr>
          <p:cNvPr id="131139" name="Text Box 67"/>
          <p:cNvSpPr txBox="1">
            <a:spLocks noChangeArrowheads="1"/>
          </p:cNvSpPr>
          <p:nvPr/>
        </p:nvSpPr>
        <p:spPr bwMode="auto">
          <a:xfrm>
            <a:off x="4135438" y="5732463"/>
            <a:ext cx="1073150"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u="sng" dirty="0">
                <a:latin typeface="Helvetica" pitchFamily="-128" charset="0"/>
                <a:ea typeface="+mn-ea"/>
                <a:cs typeface="+mn-cs"/>
              </a:rPr>
              <a:t>2:1-2</a:t>
            </a:r>
          </a:p>
        </p:txBody>
      </p:sp>
      <p:sp>
        <p:nvSpPr>
          <p:cNvPr id="131141" name="AutoShape 69" descr="30%"/>
          <p:cNvSpPr>
            <a:spLocks noChangeArrowheads="1"/>
          </p:cNvSpPr>
          <p:nvPr/>
        </p:nvSpPr>
        <p:spPr bwMode="auto">
          <a:xfrm>
            <a:off x="5176838" y="4325938"/>
            <a:ext cx="793750" cy="1390650"/>
          </a:xfrm>
          <a:prstGeom prst="roundRect">
            <a:avLst>
              <a:gd name="adj" fmla="val 16667"/>
            </a:avLst>
          </a:prstGeom>
          <a:noFill/>
          <a:ln w="38100">
            <a:solidFill>
              <a:schemeClr val="tx1"/>
            </a:solidFill>
            <a:round/>
            <a:headEnd/>
            <a:tailEnd/>
          </a:ln>
          <a:effectLst>
            <a:outerShdw dist="74053" dir="1857825"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131142" name="Text Box 70" descr="30%"/>
          <p:cNvSpPr txBox="1">
            <a:spLocks noChangeArrowheads="1"/>
          </p:cNvSpPr>
          <p:nvPr/>
        </p:nvSpPr>
        <p:spPr bwMode="auto">
          <a:xfrm>
            <a:off x="5110163" y="4371975"/>
            <a:ext cx="939800" cy="244475"/>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PHI-LÊ-MÔN</a:t>
            </a:r>
          </a:p>
        </p:txBody>
      </p:sp>
      <p:sp>
        <p:nvSpPr>
          <p:cNvPr id="35923" name="Text Box 71" descr="30%"/>
          <p:cNvSpPr txBox="1">
            <a:spLocks noChangeArrowheads="1"/>
          </p:cNvSpPr>
          <p:nvPr/>
        </p:nvSpPr>
        <p:spPr bwMode="auto">
          <a:xfrm>
            <a:off x="5111750" y="4664075"/>
            <a:ext cx="939800" cy="101600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CHẤP NHẬN NGƯỜI KHÁC TRONG CHÚA</a:t>
            </a:r>
          </a:p>
        </p:txBody>
      </p:sp>
      <p:sp>
        <p:nvSpPr>
          <p:cNvPr id="35924" name="Text Box 72"/>
          <p:cNvSpPr txBox="1">
            <a:spLocks noChangeArrowheads="1"/>
          </p:cNvSpPr>
          <p:nvPr/>
        </p:nvSpPr>
        <p:spPr bwMode="auto">
          <a:xfrm>
            <a:off x="5056188" y="5732463"/>
            <a:ext cx="1074737" cy="336550"/>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Helvetica" charset="0"/>
              </a:rPr>
              <a:t>câu 17</a:t>
            </a:r>
          </a:p>
        </p:txBody>
      </p:sp>
      <p:sp>
        <p:nvSpPr>
          <p:cNvPr id="131146" name="AutoShape 74" descr="30%"/>
          <p:cNvSpPr>
            <a:spLocks noChangeArrowheads="1"/>
          </p:cNvSpPr>
          <p:nvPr/>
        </p:nvSpPr>
        <p:spPr bwMode="auto">
          <a:xfrm>
            <a:off x="6164263" y="4322763"/>
            <a:ext cx="795337"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dist="74053" dir="1857825"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35926" name="Text Box 75" descr="30%"/>
          <p:cNvSpPr txBox="1">
            <a:spLocks noChangeArrowheads="1"/>
          </p:cNvSpPr>
          <p:nvPr/>
        </p:nvSpPr>
        <p:spPr bwMode="auto">
          <a:xfrm>
            <a:off x="6088063" y="4373563"/>
            <a:ext cx="939800" cy="244475"/>
          </a:xfrm>
          <a:prstGeom prst="rect">
            <a:avLst/>
          </a:prstGeom>
          <a:noFill/>
          <a:ln>
            <a:noFill/>
          </a:ln>
          <a:effectLst>
            <a:outerShdw dist="28398" dir="1593903"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Helvetica" charset="0"/>
              </a:rPr>
              <a:t>HÊ-BƠ-RƠ</a:t>
            </a:r>
          </a:p>
        </p:txBody>
      </p:sp>
      <p:sp>
        <p:nvSpPr>
          <p:cNvPr id="131148" name="Text Box 76" descr="30%"/>
          <p:cNvSpPr txBox="1">
            <a:spLocks noChangeArrowheads="1"/>
          </p:cNvSpPr>
          <p:nvPr/>
        </p:nvSpPr>
        <p:spPr bwMode="auto">
          <a:xfrm>
            <a:off x="6100763" y="4806950"/>
            <a:ext cx="939800" cy="708025"/>
          </a:xfrm>
          <a:prstGeom prst="rect">
            <a:avLst/>
          </a:prstGeom>
          <a:noFill/>
          <a:ln w="381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000" b="1" dirty="0">
                <a:latin typeface="Helvetica" pitchFamily="-128" charset="0"/>
                <a:ea typeface="+mn-ea"/>
                <a:cs typeface="+mn-cs"/>
              </a:rPr>
              <a:t>GIÊ-SU CHRIST: _________ _________</a:t>
            </a:r>
          </a:p>
        </p:txBody>
      </p:sp>
      <p:sp>
        <p:nvSpPr>
          <p:cNvPr id="131149" name="Text Box 77"/>
          <p:cNvSpPr txBox="1">
            <a:spLocks noChangeArrowheads="1"/>
          </p:cNvSpPr>
          <p:nvPr/>
        </p:nvSpPr>
        <p:spPr bwMode="auto">
          <a:xfrm>
            <a:off x="6046788" y="5740400"/>
            <a:ext cx="1074737" cy="336550"/>
          </a:xfrm>
          <a:prstGeom prst="rect">
            <a:avLst/>
          </a:prstGeom>
          <a:noFill/>
          <a:ln w="12700">
            <a:noFill/>
            <a:miter lim="800000"/>
            <a:headEnd/>
            <a:tailEnd/>
          </a:ln>
          <a:effectLst>
            <a:outerShdw dist="28398" dir="1593903" algn="ctr" rotWithShape="0">
              <a:schemeClr val="bg1"/>
            </a:outerShdw>
          </a:effectLst>
        </p:spPr>
        <p:txBody>
          <a:bodyPr>
            <a:spAutoFit/>
          </a:bodyPr>
          <a:lstStyle/>
          <a:p>
            <a:pPr algn="ctr">
              <a:spcBef>
                <a:spcPct val="50000"/>
              </a:spcBef>
              <a:defRPr/>
            </a:pPr>
            <a:r>
              <a:rPr lang="en-US" sz="1600" b="1" u="sng">
                <a:latin typeface="Helvetica" pitchFamily="-128" charset="0"/>
                <a:ea typeface="+mn-ea"/>
                <a:cs typeface="+mn-cs"/>
              </a:rPr>
              <a:t>1:4</a:t>
            </a:r>
          </a:p>
        </p:txBody>
      </p:sp>
      <p:sp>
        <p:nvSpPr>
          <p:cNvPr id="35929" name="Line 123"/>
          <p:cNvSpPr>
            <a:spLocks noChangeShapeType="1"/>
          </p:cNvSpPr>
          <p:nvPr/>
        </p:nvSpPr>
        <p:spPr bwMode="auto">
          <a:xfrm>
            <a:off x="420688" y="6096000"/>
            <a:ext cx="567531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30" name="Line 124" descr="30%"/>
          <p:cNvSpPr>
            <a:spLocks noChangeShapeType="1"/>
          </p:cNvSpPr>
          <p:nvPr/>
        </p:nvSpPr>
        <p:spPr bwMode="auto">
          <a:xfrm>
            <a:off x="6026150" y="4056063"/>
            <a:ext cx="10699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31" name="Line 126"/>
          <p:cNvSpPr>
            <a:spLocks noChangeShapeType="1"/>
          </p:cNvSpPr>
          <p:nvPr/>
        </p:nvSpPr>
        <p:spPr bwMode="auto">
          <a:xfrm>
            <a:off x="6061075" y="4048125"/>
            <a:ext cx="0" cy="2082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32" name="Text Box 128"/>
          <p:cNvSpPr txBox="1">
            <a:spLocks noChangeArrowheads="1"/>
          </p:cNvSpPr>
          <p:nvPr/>
        </p:nvSpPr>
        <p:spPr bwMode="auto">
          <a:xfrm>
            <a:off x="603250" y="982663"/>
            <a:ext cx="6381750" cy="523875"/>
          </a:xfrm>
          <a:prstGeom prst="rect">
            <a:avLst/>
          </a:prstGeom>
          <a:noFill/>
          <a:ln>
            <a:noFill/>
          </a:ln>
          <a:effectLst>
            <a:outerShdw dist="53882" dir="2700000" algn="ctr" rotWithShape="0">
              <a:srgbClr val="B3B3B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800" b="1" i="1">
                <a:latin typeface="Times" charset="0"/>
              </a:rPr>
              <a:t>Chủ đề chính của</a:t>
            </a:r>
            <a:r>
              <a:rPr lang="ja-JP" altLang="en-US" sz="2800" b="1" i="1">
                <a:latin typeface="Times" charset="0"/>
              </a:rPr>
              <a:t>“</a:t>
            </a:r>
            <a:r>
              <a:rPr lang="en-US" altLang="ja-JP" sz="2800" b="1" i="1">
                <a:latin typeface="Times" charset="0"/>
              </a:rPr>
              <a:t>Những bức thư</a:t>
            </a:r>
            <a:r>
              <a:rPr lang="ja-JP" altLang="en-US" sz="2800" b="1" i="1">
                <a:latin typeface="Times" charset="0"/>
              </a:rPr>
              <a:t>”</a:t>
            </a:r>
            <a:r>
              <a:rPr lang="en-US" altLang="ja-JP" sz="2800" b="1" i="1">
                <a:latin typeface="Times" charset="0"/>
              </a:rPr>
              <a:t> </a:t>
            </a:r>
            <a:endParaRPr lang="en-US" sz="2800" b="1" i="1">
              <a:latin typeface="Times" charset="0"/>
            </a:endParaRPr>
          </a:p>
        </p:txBody>
      </p:sp>
      <p:sp>
        <p:nvSpPr>
          <p:cNvPr id="35933" name="Text Box 130"/>
          <p:cNvSpPr txBox="1">
            <a:spLocks noChangeArrowheads="1"/>
          </p:cNvSpPr>
          <p:nvPr/>
        </p:nvSpPr>
        <p:spPr bwMode="auto">
          <a:xfrm>
            <a:off x="6594475" y="95250"/>
            <a:ext cx="6905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26</a:t>
            </a:r>
          </a:p>
        </p:txBody>
      </p:sp>
      <p:sp>
        <p:nvSpPr>
          <p:cNvPr id="35934" name="Text Box 136" descr="30%"/>
          <p:cNvSpPr txBox="1">
            <a:spLocks noChangeArrowheads="1"/>
          </p:cNvSpPr>
          <p:nvPr/>
        </p:nvSpPr>
        <p:spPr bwMode="auto">
          <a:xfrm>
            <a:off x="520700" y="3190875"/>
            <a:ext cx="1009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baseline="-25000">
                <a:solidFill>
                  <a:srgbClr val="E32434"/>
                </a:solidFill>
                <a:latin typeface="Capitals" charset="0"/>
              </a:rPr>
              <a:t>ĐỨC TIN</a:t>
            </a:r>
          </a:p>
        </p:txBody>
      </p:sp>
      <p:sp>
        <p:nvSpPr>
          <p:cNvPr id="35935" name="Text Box 137"/>
          <p:cNvSpPr txBox="1">
            <a:spLocks noChangeArrowheads="1"/>
          </p:cNvSpPr>
          <p:nvPr/>
        </p:nvSpPr>
        <p:spPr bwMode="auto">
          <a:xfrm>
            <a:off x="384175" y="7008813"/>
            <a:ext cx="12430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baseline="-25000">
                <a:solidFill>
                  <a:srgbClr val="E32434"/>
                </a:solidFill>
                <a:latin typeface="Capitals" charset="0"/>
              </a:rPr>
              <a:t>CUỘC SỐNG</a:t>
            </a:r>
          </a:p>
        </p:txBody>
      </p:sp>
      <p:sp>
        <p:nvSpPr>
          <p:cNvPr id="35936" name="Text Box 138"/>
          <p:cNvSpPr txBox="1">
            <a:spLocks noChangeArrowheads="1"/>
          </p:cNvSpPr>
          <p:nvPr/>
        </p:nvSpPr>
        <p:spPr bwMode="auto">
          <a:xfrm>
            <a:off x="438150" y="7172325"/>
            <a:ext cx="11430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baseline="-25000">
                <a:solidFill>
                  <a:srgbClr val="E32434"/>
                </a:solidFill>
                <a:latin typeface="Capitals" charset="0"/>
              </a:rPr>
              <a:t> HÀNG NGÀY</a:t>
            </a:r>
          </a:p>
        </p:txBody>
      </p:sp>
      <p:sp>
        <p:nvSpPr>
          <p:cNvPr id="35937" name="Text Box 139" descr="30%"/>
          <p:cNvSpPr txBox="1">
            <a:spLocks noChangeArrowheads="1"/>
          </p:cNvSpPr>
          <p:nvPr/>
        </p:nvSpPr>
        <p:spPr bwMode="auto">
          <a:xfrm>
            <a:off x="3248025" y="3127375"/>
            <a:ext cx="10096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baseline="-25000">
                <a:solidFill>
                  <a:srgbClr val="E32434"/>
                </a:solidFill>
                <a:latin typeface="Capitals" charset="0"/>
              </a:rPr>
              <a:t>ÂN ĐIỂN</a:t>
            </a:r>
          </a:p>
        </p:txBody>
      </p:sp>
      <p:sp>
        <p:nvSpPr>
          <p:cNvPr id="35938" name="Text Box 140" descr="30%"/>
          <p:cNvSpPr txBox="1">
            <a:spLocks noChangeArrowheads="1"/>
          </p:cNvSpPr>
          <p:nvPr/>
        </p:nvSpPr>
        <p:spPr bwMode="auto">
          <a:xfrm>
            <a:off x="4156075" y="5067300"/>
            <a:ext cx="1009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solidFill>
                  <a:srgbClr val="E32434"/>
                </a:solidFill>
                <a:latin typeface="Times" charset="0"/>
              </a:rPr>
              <a:t>TRƯỞNG LÃO</a:t>
            </a:r>
          </a:p>
        </p:txBody>
      </p:sp>
      <p:sp>
        <p:nvSpPr>
          <p:cNvPr id="35939" name="Text Box 141" descr="30%"/>
          <p:cNvSpPr txBox="1">
            <a:spLocks noChangeArrowheads="1"/>
          </p:cNvSpPr>
          <p:nvPr/>
        </p:nvSpPr>
        <p:spPr bwMode="auto">
          <a:xfrm>
            <a:off x="6027738" y="5072063"/>
            <a:ext cx="1009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solidFill>
                  <a:srgbClr val="E32434"/>
                </a:solidFill>
                <a:latin typeface="Times" charset="0"/>
              </a:rPr>
              <a:t>TỐI CAO</a:t>
            </a:r>
          </a:p>
        </p:txBody>
      </p:sp>
      <p:sp>
        <p:nvSpPr>
          <p:cNvPr id="35940" name="Text Box 142" descr="30%"/>
          <p:cNvSpPr txBox="1">
            <a:spLocks noChangeArrowheads="1"/>
          </p:cNvSpPr>
          <p:nvPr/>
        </p:nvSpPr>
        <p:spPr bwMode="auto">
          <a:xfrm>
            <a:off x="6124575" y="5257800"/>
            <a:ext cx="885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solidFill>
                  <a:srgbClr val="E32434"/>
                </a:solidFill>
                <a:latin typeface="Times" charset="0"/>
              </a:rPr>
              <a:t>ĐẦY ĐỦ</a:t>
            </a:r>
          </a:p>
        </p:txBody>
      </p:sp>
      <p:sp>
        <p:nvSpPr>
          <p:cNvPr id="104" name="Text Box 47"/>
          <p:cNvSpPr txBox="1">
            <a:spLocks noChangeArrowheads="1"/>
          </p:cNvSpPr>
          <p:nvPr/>
        </p:nvSpPr>
        <p:spPr bwMode="auto">
          <a:xfrm>
            <a:off x="474663" y="5732463"/>
            <a:ext cx="107315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1600" b="1" smtClean="0">
                <a:latin typeface="Helvetica" charset="0"/>
              </a:rPr>
              <a:t>1:10</a:t>
            </a:r>
          </a:p>
        </p:txBody>
      </p:sp>
      <p:sp>
        <p:nvSpPr>
          <p:cNvPr id="105" name="Text Box 37" descr="30%"/>
          <p:cNvSpPr txBox="1">
            <a:spLocks noChangeArrowheads="1"/>
          </p:cNvSpPr>
          <p:nvPr/>
        </p:nvSpPr>
        <p:spPr bwMode="auto">
          <a:xfrm>
            <a:off x="584200" y="3657600"/>
            <a:ext cx="749300" cy="336550"/>
          </a:xfrm>
          <a:prstGeom prst="rect">
            <a:avLst/>
          </a:prstGeom>
          <a:noFill/>
          <a:ln w="12700">
            <a:noFill/>
            <a:miter lim="800000"/>
            <a:headEnd/>
            <a:tailEnd/>
          </a:ln>
          <a:effectLst>
            <a:outerShdw blurRad="63500" dist="29783" dir="1514402" algn="ctr" rotWithShape="0">
              <a:schemeClr val="bg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1600" b="1" u="sng" smtClean="0">
                <a:latin typeface="Helvetica" charset="0"/>
              </a:rPr>
              <a:t>1:17</a:t>
            </a:r>
          </a:p>
        </p:txBody>
      </p:sp>
    </p:spTree>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127000" y="9018588"/>
            <a:ext cx="1090613" cy="225425"/>
          </a:xfrm>
          <a:prstGeom prst="rect">
            <a:avLst/>
          </a:prstGeom>
          <a:noFill/>
          <a:ln w="38100">
            <a:noFill/>
            <a:miter lim="800000"/>
            <a:headEnd/>
            <a:tailEnd/>
          </a:ln>
          <a:effectLst>
            <a:outerShdw dist="28398" dir="1593903" algn="ctr" rotWithShape="0">
              <a:schemeClr val="bg1"/>
            </a:outerShdw>
          </a:effectLst>
        </p:spPr>
        <p:txBody>
          <a:bodyPr lIns="90487" tIns="44450" rIns="90487" bIns="44450">
            <a:spAutoFit/>
          </a:bodyPr>
          <a:lstStyle/>
          <a:p>
            <a:pPr>
              <a:spcBef>
                <a:spcPct val="50000"/>
              </a:spcBef>
              <a:defRPr/>
            </a:pPr>
            <a:endParaRPr lang="en-US" sz="900">
              <a:latin typeface="Helvetica" pitchFamily="-128" charset="0"/>
              <a:ea typeface="+mn-ea"/>
              <a:cs typeface="+mn-cs"/>
            </a:endParaRPr>
          </a:p>
        </p:txBody>
      </p:sp>
      <p:sp>
        <p:nvSpPr>
          <p:cNvPr id="202756" name="Line 4"/>
          <p:cNvSpPr>
            <a:spLocks noChangeShapeType="1"/>
          </p:cNvSpPr>
          <p:nvPr/>
        </p:nvSpPr>
        <p:spPr bwMode="auto">
          <a:xfrm>
            <a:off x="2357438" y="647700"/>
            <a:ext cx="4786312" cy="0"/>
          </a:xfrm>
          <a:prstGeom prst="line">
            <a:avLst/>
          </a:prstGeom>
          <a:noFill/>
          <a:ln w="38100">
            <a:noFill/>
            <a:round/>
            <a:headEnd/>
            <a:tailEnd/>
          </a:ln>
          <a:effectLst>
            <a:outerShdw dist="28398" dir="1593903" algn="ctr" rotWithShape="0">
              <a:schemeClr val="bg1"/>
            </a:outerShdw>
          </a:effectLst>
        </p:spPr>
        <p:txBody>
          <a:bodyPr wrap="none" anchor="ctr"/>
          <a:lstStyle/>
          <a:p>
            <a:pPr>
              <a:defRPr/>
            </a:pPr>
            <a:endParaRPr lang="en-US">
              <a:latin typeface="Century Gothic" pitchFamily="34" charset="0"/>
              <a:ea typeface="+mn-ea"/>
              <a:cs typeface="+mn-cs"/>
            </a:endParaRPr>
          </a:p>
        </p:txBody>
      </p:sp>
      <p:sp>
        <p:nvSpPr>
          <p:cNvPr id="202757" name="Text Box 5"/>
          <p:cNvSpPr txBox="1">
            <a:spLocks noChangeArrowheads="1"/>
          </p:cNvSpPr>
          <p:nvPr/>
        </p:nvSpPr>
        <p:spPr bwMode="auto">
          <a:xfrm>
            <a:off x="7213600" y="44450"/>
            <a:ext cx="252413" cy="411163"/>
          </a:xfrm>
          <a:prstGeom prst="rect">
            <a:avLst/>
          </a:prstGeom>
          <a:noFill/>
          <a:ln w="12700">
            <a:noFill/>
            <a:miter lim="800000"/>
            <a:headEnd/>
            <a:tailEnd/>
          </a:ln>
          <a:effectLst>
            <a:outerShdw dist="28398" dir="1593903" algn="ctr" rotWithShape="0">
              <a:schemeClr val="bg1"/>
            </a:outerShdw>
          </a:effectLst>
        </p:spPr>
        <p:txBody>
          <a:bodyPr wrap="none" anchor="ctr">
            <a:spAutoFit/>
          </a:bodyPr>
          <a:lstStyle/>
          <a:p>
            <a:pPr algn="ctr">
              <a:spcBef>
                <a:spcPct val="50000"/>
              </a:spcBef>
              <a:defRPr/>
            </a:pPr>
            <a:r>
              <a:rPr lang="en-US" sz="1800">
                <a:latin typeface="Comic Sans MS" pitchFamily="66" charset="0"/>
                <a:ea typeface="+mn-ea"/>
                <a:cs typeface="+mn-cs"/>
              </a:rPr>
              <a:t> </a:t>
            </a:r>
          </a:p>
        </p:txBody>
      </p:sp>
      <p:sp>
        <p:nvSpPr>
          <p:cNvPr id="202814" name="Text Box 62"/>
          <p:cNvSpPr txBox="1">
            <a:spLocks noChangeArrowheads="1"/>
          </p:cNvSpPr>
          <p:nvPr/>
        </p:nvSpPr>
        <p:spPr bwMode="auto">
          <a:xfrm>
            <a:off x="3832225" y="304800"/>
            <a:ext cx="1285875" cy="701675"/>
          </a:xfrm>
          <a:prstGeom prst="rect">
            <a:avLst/>
          </a:prstGeom>
          <a:noFill/>
          <a:ln w="12700">
            <a:noFill/>
            <a:miter lim="800000"/>
            <a:headEnd/>
            <a:tailEnd/>
          </a:ln>
          <a:effectLst>
            <a:outerShdw dist="35921" dir="2700000" algn="ctr" rotWithShape="0">
              <a:schemeClr val="bg1"/>
            </a:outerShdw>
          </a:effectLst>
        </p:spPr>
        <p:txBody>
          <a:bodyPr>
            <a:spAutoFit/>
          </a:bodyPr>
          <a:lstStyle/>
          <a:p>
            <a:pPr algn="ctr">
              <a:spcBef>
                <a:spcPct val="50000"/>
              </a:spcBef>
              <a:defRPr/>
            </a:pPr>
            <a:endParaRPr lang="en-US" sz="4000" b="1">
              <a:latin typeface="Wingdings 2" pitchFamily="18" charset="2"/>
              <a:ea typeface="+mn-ea"/>
              <a:cs typeface="+mn-cs"/>
            </a:endParaRPr>
          </a:p>
        </p:txBody>
      </p:sp>
      <p:sp>
        <p:nvSpPr>
          <p:cNvPr id="37893" name="Text Box 95"/>
          <p:cNvSpPr txBox="1">
            <a:spLocks noChangeArrowheads="1"/>
          </p:cNvSpPr>
          <p:nvPr/>
        </p:nvSpPr>
        <p:spPr bwMode="auto">
          <a:xfrm>
            <a:off x="1971675" y="728663"/>
            <a:ext cx="5386388" cy="400050"/>
          </a:xfrm>
          <a:prstGeom prst="rect">
            <a:avLst/>
          </a:prstGeom>
          <a:noFill/>
          <a:ln>
            <a:noFill/>
          </a:ln>
          <a:effectLst>
            <a:outerShdw dist="53882" dir="2700000" algn="ctr" rotWithShape="0">
              <a:srgbClr val="B3B3B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a:latin typeface="Times" charset="0"/>
              </a:rPr>
              <a:t>Vài Ý Chính của </a:t>
            </a:r>
            <a:r>
              <a:rPr lang="ja-JP" altLang="en-US" sz="2000" b="1" i="1">
                <a:latin typeface="Times" charset="0"/>
              </a:rPr>
              <a:t>“</a:t>
            </a:r>
            <a:r>
              <a:rPr lang="en-US" altLang="ja-JP" sz="2000" b="1" i="1">
                <a:latin typeface="Times" charset="0"/>
              </a:rPr>
              <a:t>Những Bức Thư</a:t>
            </a:r>
            <a:r>
              <a:rPr lang="ja-JP" altLang="en-US" sz="2000" b="1" i="1">
                <a:latin typeface="Times" charset="0"/>
              </a:rPr>
              <a:t>”</a:t>
            </a:r>
            <a:endParaRPr lang="en-US" sz="2000" b="1" i="1">
              <a:latin typeface="Times" charset="0"/>
            </a:endParaRPr>
          </a:p>
        </p:txBody>
      </p:sp>
      <p:sp>
        <p:nvSpPr>
          <p:cNvPr id="37894" name="Text Box 96"/>
          <p:cNvSpPr txBox="1">
            <a:spLocks noChangeArrowheads="1"/>
          </p:cNvSpPr>
          <p:nvPr/>
        </p:nvSpPr>
        <p:spPr bwMode="auto">
          <a:xfrm>
            <a:off x="6542088" y="95250"/>
            <a:ext cx="6905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26a</a:t>
            </a:r>
          </a:p>
        </p:txBody>
      </p:sp>
      <p:sp>
        <p:nvSpPr>
          <p:cNvPr id="37895" name="Text Box 98"/>
          <p:cNvSpPr txBox="1">
            <a:spLocks noChangeArrowheads="1"/>
          </p:cNvSpPr>
          <p:nvPr/>
        </p:nvSpPr>
        <p:spPr bwMode="auto">
          <a:xfrm>
            <a:off x="349250" y="4519613"/>
            <a:ext cx="3198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Ê-PHÊ-SÔ 1:3</a:t>
            </a:r>
            <a:endParaRPr lang="en-US" sz="900">
              <a:latin typeface="Arial Rounded MT Bold" charset="0"/>
            </a:endParaRPr>
          </a:p>
          <a:p>
            <a:r>
              <a:rPr lang="vi-VN" sz="900">
                <a:latin typeface="Times" charset="0"/>
              </a:rPr>
              <a:t>Chúc tụng Đức Chúa Trời, Cha của Chúa Cứu Thế Giê-su, Chúa chúng ta, là Đấng đã ban đủ mọi phúc lành thiêng liêng trên trời cho chúng ta trong Chúa Cứu Thế.</a:t>
            </a:r>
            <a:endParaRPr lang="en-US" sz="900">
              <a:latin typeface="Times" charset="0"/>
            </a:endParaRPr>
          </a:p>
        </p:txBody>
      </p:sp>
      <p:sp>
        <p:nvSpPr>
          <p:cNvPr id="37896" name="Text Box 99"/>
          <p:cNvSpPr txBox="1">
            <a:spLocks noChangeArrowheads="1"/>
          </p:cNvSpPr>
          <p:nvPr/>
        </p:nvSpPr>
        <p:spPr bwMode="auto">
          <a:xfrm>
            <a:off x="339725" y="3778250"/>
            <a:ext cx="31448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GA-LA-TI  3:2</a:t>
            </a:r>
            <a:r>
              <a:rPr lang="en-US" sz="900">
                <a:latin typeface="Arial Rounded MT Bold" charset="0"/>
              </a:rPr>
              <a:t> </a:t>
            </a:r>
          </a:p>
          <a:p>
            <a:r>
              <a:rPr lang="vi-VN" sz="1000">
                <a:latin typeface="Times" charset="0"/>
              </a:rPr>
              <a:t>Tôi chỉ muốn anh chị em cho biết một điều này: Anh chị em đã nhận lãnh Đức Thánh Linh bởi các việc tuân giữ Kinh Luật hay do nghe và tin?</a:t>
            </a:r>
            <a:endParaRPr lang="en-US" sz="1000">
              <a:latin typeface="Times" charset="0"/>
            </a:endParaRPr>
          </a:p>
        </p:txBody>
      </p:sp>
      <p:sp>
        <p:nvSpPr>
          <p:cNvPr id="37897" name="Text Box 100"/>
          <p:cNvSpPr txBox="1">
            <a:spLocks noChangeArrowheads="1"/>
          </p:cNvSpPr>
          <p:nvPr/>
        </p:nvSpPr>
        <p:spPr bwMode="auto">
          <a:xfrm>
            <a:off x="344488" y="2963863"/>
            <a:ext cx="32686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2 CÔ-RINH-TÔ 12:9</a:t>
            </a:r>
            <a:endParaRPr lang="en-US" sz="900">
              <a:latin typeface="Arial Rounded MT Bold" charset="0"/>
            </a:endParaRPr>
          </a:p>
          <a:p>
            <a:r>
              <a:rPr lang="vi-VN" sz="900">
                <a:latin typeface="Times" charset="0"/>
              </a:rPr>
              <a:t>Nhưng Ngài phán với tôi: Ân sủng Ta ủ cho con rồi, vì quyền năng của Ta trở nên trọn vẹn trong sự yếu đuối. Vì vậy tôi rất vui mừng, tự hào trong sự yếu đuối của tôi, để quyền năng của Chúa Cứu Thế có thể ở luôn trong tôi.</a:t>
            </a:r>
            <a:endParaRPr lang="en-US" sz="900">
              <a:latin typeface="Times" charset="0"/>
            </a:endParaRPr>
          </a:p>
        </p:txBody>
      </p:sp>
      <p:sp>
        <p:nvSpPr>
          <p:cNvPr id="37898" name="Text Box 101"/>
          <p:cNvSpPr txBox="1">
            <a:spLocks noChangeArrowheads="1"/>
          </p:cNvSpPr>
          <p:nvPr/>
        </p:nvSpPr>
        <p:spPr bwMode="auto">
          <a:xfrm>
            <a:off x="349250" y="5178425"/>
            <a:ext cx="31257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PHI-LÍP 4:4</a:t>
            </a:r>
            <a:endParaRPr lang="en-US" sz="900">
              <a:latin typeface="Arial Rounded MT Bold" charset="0"/>
            </a:endParaRPr>
          </a:p>
          <a:p>
            <a:r>
              <a:rPr lang="en-US" sz="900">
                <a:latin typeface="Times" charset="0"/>
              </a:rPr>
              <a:t>Hãy vui mừng trong Chúa luôn luôn; tôi xin nhắc lại: Hãy vui mừng lên.</a:t>
            </a:r>
          </a:p>
        </p:txBody>
      </p:sp>
      <p:sp>
        <p:nvSpPr>
          <p:cNvPr id="37899" name="Text Box 102"/>
          <p:cNvSpPr txBox="1">
            <a:spLocks noChangeArrowheads="1"/>
          </p:cNvSpPr>
          <p:nvPr/>
        </p:nvSpPr>
        <p:spPr bwMode="auto">
          <a:xfrm>
            <a:off x="358775" y="5707063"/>
            <a:ext cx="328771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CÔ-LÔ-SE 2:10</a:t>
            </a:r>
            <a:endParaRPr lang="en-US" sz="900">
              <a:latin typeface="Arial Rounded MT Bold" charset="0"/>
            </a:endParaRPr>
          </a:p>
          <a:p>
            <a:r>
              <a:rPr lang="en-US" sz="1000">
                <a:latin typeface="Times" charset="0"/>
              </a:rPr>
              <a:t>…</a:t>
            </a:r>
            <a:r>
              <a:rPr lang="vi-VN" sz="1000">
                <a:latin typeface="Times" charset="0"/>
              </a:rPr>
              <a:t>Ngài cầm quyền tối cao trên tất cả các bậc lãnh đạo và giới thẩm quyền.</a:t>
            </a:r>
            <a:endParaRPr lang="en-US" sz="1000">
              <a:latin typeface="Times" charset="0"/>
            </a:endParaRPr>
          </a:p>
        </p:txBody>
      </p:sp>
      <p:sp>
        <p:nvSpPr>
          <p:cNvPr id="37900" name="Text Box 103"/>
          <p:cNvSpPr txBox="1">
            <a:spLocks noChangeArrowheads="1"/>
          </p:cNvSpPr>
          <p:nvPr/>
        </p:nvSpPr>
        <p:spPr bwMode="auto">
          <a:xfrm>
            <a:off x="325438" y="2146300"/>
            <a:ext cx="31686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CÔ-RINH-TÔ 1:2</a:t>
            </a:r>
          </a:p>
          <a:p>
            <a:r>
              <a:rPr lang="vi-VN" sz="800">
                <a:latin typeface="Times" charset="0"/>
              </a:rPr>
              <a:t>Kính gởi Hội Thánh của Đức Chúa Trời tại thành phố Cô-rinh-tô, tức là những người đã được thánh hóa trong Chúa Cứu Thế Giê-su, cũng được gọi là các thánh, cùng với tất cả những người ở khắp mọi nơi cầu khẩn danh Chúa Cứu Thế Giê-su, Chúa của họ và của chúng ta. </a:t>
            </a:r>
            <a:endParaRPr lang="en-US" sz="800">
              <a:latin typeface="Times" charset="0"/>
            </a:endParaRPr>
          </a:p>
        </p:txBody>
      </p:sp>
      <p:sp>
        <p:nvSpPr>
          <p:cNvPr id="37901" name="Text Box 104"/>
          <p:cNvSpPr txBox="1">
            <a:spLocks noChangeArrowheads="1"/>
          </p:cNvSpPr>
          <p:nvPr/>
        </p:nvSpPr>
        <p:spPr bwMode="auto">
          <a:xfrm>
            <a:off x="339725" y="1439863"/>
            <a:ext cx="32337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Times" charset="0"/>
              </a:rPr>
              <a:t>RÔ-MA 1:17</a:t>
            </a:r>
            <a:endParaRPr lang="en-US" sz="1000" b="1">
              <a:latin typeface="Times" charset="0"/>
            </a:endParaRPr>
          </a:p>
          <a:p>
            <a:r>
              <a:rPr lang="vi-VN" sz="1000">
                <a:latin typeface="Times" charset="0"/>
              </a:rPr>
              <a:t>Vì trong Phúc Âm ấy sự công chính của Đức Chúa Trời được tỏ ra từ đức tin đến đức tin như Kinh Thánh chép: "Này, người công chính sẽ sống bởi đức tin.</a:t>
            </a:r>
            <a:endParaRPr lang="en-US" sz="1000">
              <a:latin typeface="Times" charset="0"/>
            </a:endParaRPr>
          </a:p>
        </p:txBody>
      </p:sp>
      <p:sp>
        <p:nvSpPr>
          <p:cNvPr id="37902" name="Text Box 105"/>
          <p:cNvSpPr txBox="1">
            <a:spLocks noChangeArrowheads="1"/>
          </p:cNvSpPr>
          <p:nvPr/>
        </p:nvSpPr>
        <p:spPr bwMode="auto">
          <a:xfrm>
            <a:off x="3986213" y="1957388"/>
            <a:ext cx="335121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PHI-LÊ-MÔN 17-18</a:t>
            </a:r>
            <a:endParaRPr lang="en-US" sz="900">
              <a:latin typeface="Arial Rounded MT Bold" charset="0"/>
            </a:endParaRPr>
          </a:p>
          <a:p>
            <a:r>
              <a:rPr lang="en-US" sz="1000">
                <a:latin typeface="Times" charset="0"/>
              </a:rPr>
              <a:t>…</a:t>
            </a:r>
            <a:r>
              <a:rPr lang="vi-VN" sz="1000">
                <a:latin typeface="Times" charset="0"/>
              </a:rPr>
              <a:t>xin anh hãy tiếp nhận nó như tiếp nhận chính mình tôi. Nếu nó có làm thiệt hại hay mắc nợ anh điều gì, anh cứ tính cho tôi.</a:t>
            </a:r>
            <a:endParaRPr lang="en-US" sz="1000">
              <a:latin typeface="Times" charset="0"/>
            </a:endParaRPr>
          </a:p>
        </p:txBody>
      </p:sp>
      <p:sp>
        <p:nvSpPr>
          <p:cNvPr id="37903" name="Text Box 106"/>
          <p:cNvSpPr txBox="1">
            <a:spLocks noChangeArrowheads="1"/>
          </p:cNvSpPr>
          <p:nvPr/>
        </p:nvSpPr>
        <p:spPr bwMode="auto">
          <a:xfrm>
            <a:off x="322263" y="7508875"/>
            <a:ext cx="30876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TI-MÔ-THÊ 2:8</a:t>
            </a:r>
            <a:endParaRPr lang="en-US" sz="900">
              <a:latin typeface="Arial Rounded MT Bold" charset="0"/>
            </a:endParaRPr>
          </a:p>
          <a:p>
            <a:r>
              <a:rPr lang="vi-VN" sz="900">
                <a:latin typeface="Times" charset="0"/>
              </a:rPr>
              <a:t>Vậy, ta muốn người nam khắp nơi đưa tay thánh sạch lên trời cầu nguyện, không giận dữ, không cãi cọ.</a:t>
            </a:r>
            <a:endParaRPr lang="en-US" sz="900">
              <a:latin typeface="Times" charset="0"/>
            </a:endParaRPr>
          </a:p>
        </p:txBody>
      </p:sp>
      <p:sp>
        <p:nvSpPr>
          <p:cNvPr id="37904" name="Text Box 107"/>
          <p:cNvSpPr txBox="1">
            <a:spLocks noChangeArrowheads="1"/>
          </p:cNvSpPr>
          <p:nvPr/>
        </p:nvSpPr>
        <p:spPr bwMode="auto">
          <a:xfrm>
            <a:off x="339725" y="6816725"/>
            <a:ext cx="32813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2 TÊ-SA-LÔ-NI-CA1:6</a:t>
            </a:r>
            <a:r>
              <a:rPr lang="en-US" sz="900">
                <a:latin typeface="Arial Rounded MT Bold" charset="0"/>
              </a:rPr>
              <a:t>                              </a:t>
            </a:r>
          </a:p>
          <a:p>
            <a:r>
              <a:rPr lang="en-US" sz="1000">
                <a:latin typeface="Times" charset="0"/>
              </a:rPr>
              <a:t>Vì Đức Chúa Trời là Đấng chí công, Ngài ắt sẽ lấy hoạn nạn mà báo trả cho những kẻ gây hoạn nạn cho anh chị em</a:t>
            </a:r>
          </a:p>
        </p:txBody>
      </p:sp>
      <p:sp>
        <p:nvSpPr>
          <p:cNvPr id="37905" name="Text Box 108"/>
          <p:cNvSpPr txBox="1">
            <a:spLocks noChangeArrowheads="1"/>
          </p:cNvSpPr>
          <p:nvPr/>
        </p:nvSpPr>
        <p:spPr bwMode="auto">
          <a:xfrm>
            <a:off x="357188" y="6249988"/>
            <a:ext cx="300196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TÊ-SA-LÔ-NI-CA 1:10</a:t>
            </a:r>
            <a:r>
              <a:rPr lang="en-US" sz="900">
                <a:latin typeface="Arial Rounded MT Bold" charset="0"/>
              </a:rPr>
              <a:t>                              </a:t>
            </a:r>
          </a:p>
          <a:p>
            <a:r>
              <a:rPr lang="en-US" sz="1000">
                <a:latin typeface="Times" charset="0"/>
              </a:rPr>
              <a:t>…</a:t>
            </a:r>
            <a:r>
              <a:rPr lang="vi-VN" sz="1000">
                <a:latin typeface="Times" charset="0"/>
              </a:rPr>
              <a:t>Đấng giải cứu chúng ta khỏi cơn thịnh ni đã khiến sống lại từ cõi chết, lộ sắp đến.</a:t>
            </a:r>
            <a:endParaRPr lang="en-US" sz="1000">
              <a:latin typeface="Times" charset="0"/>
            </a:endParaRPr>
          </a:p>
        </p:txBody>
      </p:sp>
      <p:sp>
        <p:nvSpPr>
          <p:cNvPr id="37906" name="Text Box 109"/>
          <p:cNvSpPr txBox="1">
            <a:spLocks noChangeArrowheads="1"/>
          </p:cNvSpPr>
          <p:nvPr/>
        </p:nvSpPr>
        <p:spPr bwMode="auto">
          <a:xfrm>
            <a:off x="3986213" y="1155700"/>
            <a:ext cx="32988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TÍT 2:1-2</a:t>
            </a:r>
            <a:endParaRPr lang="en-US" sz="900">
              <a:latin typeface="Arial Rounded MT Bold" charset="0"/>
            </a:endParaRPr>
          </a:p>
          <a:p>
            <a:r>
              <a:rPr lang="en-US" sz="1000">
                <a:latin typeface="Times" charset="0"/>
              </a:rPr>
              <a:t>….</a:t>
            </a:r>
            <a:r>
              <a:rPr lang="vi-VN" sz="1000">
                <a:latin typeface="Times" charset="0"/>
              </a:rPr>
              <a:t>giúp cho sự nhận biết chân lý, là điều đem lại nếp sống tin kính </a:t>
            </a:r>
            <a:r>
              <a:rPr lang="vi-VN" sz="1000" baseline="30000">
                <a:latin typeface="Times" charset="0"/>
              </a:rPr>
              <a:t>2 </a:t>
            </a:r>
            <a:r>
              <a:rPr lang="vi-VN" sz="1000">
                <a:latin typeface="Times" charset="0"/>
              </a:rPr>
              <a:t>trong niềm hy vọng sống vĩnh phúc mà Đức Chúa Trời, Đấng không hề nói dối, đã hứa từ trước khi có thời gian.</a:t>
            </a:r>
            <a:endParaRPr lang="en-US" sz="1000">
              <a:latin typeface="Times" charset="0"/>
            </a:endParaRPr>
          </a:p>
        </p:txBody>
      </p:sp>
      <p:sp>
        <p:nvSpPr>
          <p:cNvPr id="37907" name="Text Box 110"/>
          <p:cNvSpPr txBox="1">
            <a:spLocks noChangeArrowheads="1"/>
          </p:cNvSpPr>
          <p:nvPr/>
        </p:nvSpPr>
        <p:spPr bwMode="auto">
          <a:xfrm>
            <a:off x="325438" y="8010525"/>
            <a:ext cx="31940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tabLst>
                <a:tab pos="57150" algn="l"/>
              </a:tabLst>
              <a:defRPr sz="500">
                <a:solidFill>
                  <a:schemeClr val="tx1"/>
                </a:solidFill>
                <a:latin typeface="Century Gothic" charset="0"/>
                <a:ea typeface="ＭＳ Ｐゴシック" charset="0"/>
                <a:cs typeface="ＭＳ Ｐゴシック" charset="0"/>
              </a:defRPr>
            </a:lvl1pPr>
            <a:lvl2pPr marL="742950" indent="-285750">
              <a:tabLst>
                <a:tab pos="57150" algn="l"/>
              </a:tabLst>
              <a:defRPr sz="500">
                <a:solidFill>
                  <a:schemeClr val="tx1"/>
                </a:solidFill>
                <a:latin typeface="Century Gothic" charset="0"/>
                <a:ea typeface="ＭＳ Ｐゴシック" charset="0"/>
              </a:defRPr>
            </a:lvl2pPr>
            <a:lvl3pPr marL="1143000" indent="-228600">
              <a:tabLst>
                <a:tab pos="57150" algn="l"/>
              </a:tabLst>
              <a:defRPr sz="500">
                <a:solidFill>
                  <a:schemeClr val="tx1"/>
                </a:solidFill>
                <a:latin typeface="Century Gothic" charset="0"/>
                <a:ea typeface="ＭＳ Ｐゴシック" charset="0"/>
              </a:defRPr>
            </a:lvl3pPr>
            <a:lvl4pPr marL="1600200" indent="-228600">
              <a:tabLst>
                <a:tab pos="57150" algn="l"/>
              </a:tabLst>
              <a:defRPr sz="500">
                <a:solidFill>
                  <a:schemeClr val="tx1"/>
                </a:solidFill>
                <a:latin typeface="Century Gothic" charset="0"/>
                <a:ea typeface="ＭＳ Ｐゴシック" charset="0"/>
              </a:defRPr>
            </a:lvl4pPr>
            <a:lvl5pPr marL="2057400" indent="-228600">
              <a:tabLst>
                <a:tab pos="57150" algn="l"/>
              </a:tabLst>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tabLst>
                <a:tab pos="57150" algn="l"/>
              </a:tabLst>
              <a:defRPr sz="500">
                <a:solidFill>
                  <a:schemeClr val="tx1"/>
                </a:solidFill>
                <a:latin typeface="Century Gothic" charset="0"/>
                <a:ea typeface="ＭＳ Ｐゴシック" charset="0"/>
              </a:defRPr>
            </a:lvl9pPr>
          </a:lstStyle>
          <a:p>
            <a:r>
              <a:rPr lang="en-US" sz="900" b="1">
                <a:latin typeface="Arial Rounded MT Bold" charset="0"/>
              </a:rPr>
              <a:t>2 TI-MÔ-THÊ 1:13</a:t>
            </a:r>
            <a:endParaRPr lang="en-US" sz="900">
              <a:latin typeface="Arial Rounded MT Bold" charset="0"/>
            </a:endParaRPr>
          </a:p>
          <a:p>
            <a:r>
              <a:rPr lang="vi-VN" sz="900">
                <a:latin typeface="Times" charset="0"/>
              </a:rPr>
              <a:t>Những lời chân chính con nghe ta dạy, con hãy noi theo đó làm mẫu mực; cũng hãy đứng vững trong đức tin và tình yêu thương chúng ta nhận được trong sự tương giao với Chúa Cứu Thế Giê-su.</a:t>
            </a:r>
            <a:endParaRPr lang="en-US" sz="900">
              <a:latin typeface="Times" charset="0"/>
            </a:endParaRPr>
          </a:p>
        </p:txBody>
      </p:sp>
      <p:sp>
        <p:nvSpPr>
          <p:cNvPr id="37908" name="Text Box 111"/>
          <p:cNvSpPr txBox="1">
            <a:spLocks noChangeArrowheads="1"/>
          </p:cNvSpPr>
          <p:nvPr/>
        </p:nvSpPr>
        <p:spPr bwMode="auto">
          <a:xfrm>
            <a:off x="3997325" y="7700963"/>
            <a:ext cx="32988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GIU-ĐE: câu. 20-21</a:t>
            </a:r>
            <a:endParaRPr lang="en-US" sz="900">
              <a:latin typeface="Arial Rounded MT Bold" charset="0"/>
            </a:endParaRPr>
          </a:p>
          <a:p>
            <a:r>
              <a:rPr lang="vi-VN" sz="1000">
                <a:latin typeface="Times" charset="0"/>
              </a:rPr>
              <a:t>Nhưng anh chị em yêu dấu, hãy gây dựng lẫn nhau trong đức tin rất thánh. Hãy cầu nguyện trong Đức Thánh Linh.Hãy giữ mình trong tình yêu thương của Đức Chúa Trời. Mong đợi lòng thương xót của Chúa Cứu Thế Giê-su chúng ta cho được sự sống vĩnh phúc.</a:t>
            </a:r>
            <a:endParaRPr lang="en-US" sz="1000">
              <a:latin typeface="Times" charset="0"/>
            </a:endParaRPr>
          </a:p>
        </p:txBody>
      </p:sp>
      <p:sp>
        <p:nvSpPr>
          <p:cNvPr id="37909" name="Text Box 112"/>
          <p:cNvSpPr txBox="1">
            <a:spLocks noChangeArrowheads="1"/>
          </p:cNvSpPr>
          <p:nvPr/>
        </p:nvSpPr>
        <p:spPr bwMode="auto">
          <a:xfrm>
            <a:off x="3992563" y="6837363"/>
            <a:ext cx="3309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3 GIĂNG câu 4; 11</a:t>
            </a:r>
            <a:endParaRPr lang="en-US" sz="900">
              <a:latin typeface="Arial Rounded MT Bold" charset="0"/>
            </a:endParaRPr>
          </a:p>
          <a:p>
            <a:r>
              <a:rPr lang="vi-VN" sz="900">
                <a:latin typeface="Times" charset="0"/>
              </a:rPr>
              <a:t>Không có gì vui mừng hơn cho tôi khi nghe biết con cái mình sống trong chân lý… Anh thân mến! Đừng bắt chước điều ác, nhưng hãy bắt chước điều thiện. Ai làm điều thiện là thuộc về Đức Chúa Trời, còn kẻ làm điều ác thì đã chẳng thấy Đức Chúa Trời.</a:t>
            </a:r>
            <a:endParaRPr lang="en-US" sz="900">
              <a:latin typeface="Times" charset="0"/>
            </a:endParaRPr>
          </a:p>
        </p:txBody>
      </p:sp>
      <p:sp>
        <p:nvSpPr>
          <p:cNvPr id="37910" name="Text Box 113"/>
          <p:cNvSpPr txBox="1">
            <a:spLocks noChangeArrowheads="1"/>
          </p:cNvSpPr>
          <p:nvPr/>
        </p:nvSpPr>
        <p:spPr bwMode="auto">
          <a:xfrm>
            <a:off x="4013200" y="6176963"/>
            <a:ext cx="3262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2 GIĂNG câu.3</a:t>
            </a:r>
            <a:r>
              <a:rPr lang="en-US" sz="900">
                <a:latin typeface="Arial Rounded MT Bold" charset="0"/>
              </a:rPr>
              <a:t> </a:t>
            </a:r>
          </a:p>
          <a:p>
            <a:r>
              <a:rPr lang="vi-VN" sz="900">
                <a:latin typeface="Times" charset="0"/>
              </a:rPr>
              <a:t>Nguyện xin ân sủng, lòng thương xót và bình an đến từ Đức Chúa Trời là Cha và từ Chúa Cứu Thế Giê-su, Con của Cha, ở với chúng ta trong chân lý và tình yêu thương.</a:t>
            </a:r>
            <a:endParaRPr lang="en-US" sz="900">
              <a:latin typeface="Times" charset="0"/>
            </a:endParaRPr>
          </a:p>
        </p:txBody>
      </p:sp>
      <p:sp>
        <p:nvSpPr>
          <p:cNvPr id="37911" name="Text Box 114"/>
          <p:cNvSpPr txBox="1">
            <a:spLocks noChangeArrowheads="1"/>
          </p:cNvSpPr>
          <p:nvPr/>
        </p:nvSpPr>
        <p:spPr bwMode="auto">
          <a:xfrm>
            <a:off x="4019550" y="5568950"/>
            <a:ext cx="32559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GIĂNG 5:13</a:t>
            </a:r>
            <a:r>
              <a:rPr lang="en-US" sz="900">
                <a:latin typeface="Arial Rounded MT Bold" charset="0"/>
              </a:rPr>
              <a:t> </a:t>
            </a:r>
          </a:p>
          <a:p>
            <a:r>
              <a:rPr lang="vi-VN" sz="1000">
                <a:latin typeface="Times" charset="0"/>
              </a:rPr>
              <a:t>Tôi viết những điều này cho anh chị em là những người tin danh Con của Đức Chúa Trời để anh chị em biết anh chị em có sự sống vĩnh phúc.</a:t>
            </a:r>
            <a:endParaRPr lang="en-US" sz="1000">
              <a:latin typeface="Times" charset="0"/>
            </a:endParaRPr>
          </a:p>
        </p:txBody>
      </p:sp>
      <p:sp>
        <p:nvSpPr>
          <p:cNvPr id="37912" name="Text Box 115"/>
          <p:cNvSpPr txBox="1">
            <a:spLocks noChangeArrowheads="1"/>
          </p:cNvSpPr>
          <p:nvPr/>
        </p:nvSpPr>
        <p:spPr bwMode="auto">
          <a:xfrm>
            <a:off x="4003675" y="4568825"/>
            <a:ext cx="31416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2 PHÊ-RƠ 2:1</a:t>
            </a:r>
            <a:r>
              <a:rPr lang="en-US" sz="900">
                <a:latin typeface="Arial Rounded MT Bold" charset="0"/>
              </a:rPr>
              <a:t>    </a:t>
            </a:r>
          </a:p>
          <a:p>
            <a:r>
              <a:rPr lang="vi-VN" sz="1000">
                <a:latin typeface="Times" charset="0"/>
              </a:rPr>
              <a:t>Nhưng cũng có những tiên tri giả trong dân chúng, cũng như có các giáo sư giả giữa vòng anh chị em. Họ sẽ bí mật đưa vào những tà giáo hủy hoại, ngay cả chối bỏ Chúa là Đấng đã mua chuộc họ, chuốc lấy sự hủy diệt nhanh chóng cho chính mình.</a:t>
            </a:r>
            <a:endParaRPr lang="en-US" sz="1000">
              <a:latin typeface="Times" charset="0"/>
            </a:endParaRPr>
          </a:p>
        </p:txBody>
      </p:sp>
      <p:sp>
        <p:nvSpPr>
          <p:cNvPr id="37913" name="Text Box 116"/>
          <p:cNvSpPr txBox="1">
            <a:spLocks noChangeArrowheads="1"/>
          </p:cNvSpPr>
          <p:nvPr/>
        </p:nvSpPr>
        <p:spPr bwMode="auto">
          <a:xfrm>
            <a:off x="4002088" y="3892550"/>
            <a:ext cx="3143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1 PHÊ-RƠ 2:7</a:t>
            </a:r>
            <a:endParaRPr lang="en-US" sz="900">
              <a:latin typeface="Arial Rounded MT Bold" charset="0"/>
            </a:endParaRPr>
          </a:p>
          <a:p>
            <a:r>
              <a:rPr lang="vi-VN" sz="900">
                <a:latin typeface="Times" charset="0"/>
              </a:rPr>
              <a:t>Tảng đá này cũng quý giá cho anh chị em là những kẻ tin. Nhưng cho những kẻ không tin:</a:t>
            </a:r>
            <a:r>
              <a:rPr lang="en-US" sz="900">
                <a:latin typeface="Times" charset="0"/>
              </a:rPr>
              <a:t> </a:t>
            </a:r>
            <a:r>
              <a:rPr lang="vi-VN" sz="900">
                <a:latin typeface="Times" charset="0"/>
              </a:rPr>
              <a:t>“Tảng đá mà thợ xây nhà loại ra,</a:t>
            </a:r>
            <a:r>
              <a:rPr lang="en-US" sz="900">
                <a:latin typeface="Times" charset="0"/>
              </a:rPr>
              <a:t> </a:t>
            </a:r>
            <a:r>
              <a:rPr lang="vi-VN" sz="900">
                <a:latin typeface="Times" charset="0"/>
              </a:rPr>
              <a:t>Sẽ trở nên tảng đá đầu góc nhà,”</a:t>
            </a:r>
            <a:endParaRPr lang="en-US" sz="900">
              <a:latin typeface="Times" charset="0"/>
            </a:endParaRPr>
          </a:p>
        </p:txBody>
      </p:sp>
      <p:sp>
        <p:nvSpPr>
          <p:cNvPr id="37914" name="Text Box 117"/>
          <p:cNvSpPr txBox="1">
            <a:spLocks noChangeArrowheads="1"/>
          </p:cNvSpPr>
          <p:nvPr/>
        </p:nvSpPr>
        <p:spPr bwMode="auto">
          <a:xfrm>
            <a:off x="3997325" y="3346450"/>
            <a:ext cx="32702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GIA-CƠ 2:26</a:t>
            </a:r>
            <a:r>
              <a:rPr lang="en-US" sz="900">
                <a:latin typeface="Arial Rounded MT Bold" charset="0"/>
              </a:rPr>
              <a:t> </a:t>
            </a:r>
          </a:p>
          <a:p>
            <a:r>
              <a:rPr lang="vi-VN" sz="1000">
                <a:latin typeface="Times" charset="0"/>
              </a:rPr>
              <a:t>Xác không hồn thì chết, đức tin không hành động cũng chết như vậy.</a:t>
            </a:r>
            <a:endParaRPr lang="en-US" sz="1000">
              <a:latin typeface="Times" charset="0"/>
            </a:endParaRPr>
          </a:p>
        </p:txBody>
      </p:sp>
      <p:sp>
        <p:nvSpPr>
          <p:cNvPr id="37915" name="Text Box 118"/>
          <p:cNvSpPr txBox="1">
            <a:spLocks noChangeArrowheads="1"/>
          </p:cNvSpPr>
          <p:nvPr/>
        </p:nvSpPr>
        <p:spPr bwMode="auto">
          <a:xfrm>
            <a:off x="3986213" y="2835275"/>
            <a:ext cx="30797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900" b="1">
                <a:latin typeface="Arial Rounded MT Bold" charset="0"/>
              </a:rPr>
              <a:t>HÊ-BƠ-RƠ 1:4</a:t>
            </a:r>
            <a:r>
              <a:rPr lang="en-US" sz="900">
                <a:latin typeface="Arial Rounded MT Bold" charset="0"/>
              </a:rPr>
              <a:t>  </a:t>
            </a:r>
          </a:p>
          <a:p>
            <a:r>
              <a:rPr lang="vi-VN" sz="900">
                <a:latin typeface="Times" charset="0"/>
              </a:rPr>
              <a:t>Con Ngài cao quý hơn các thiên sứ, như danh vị Con thừa hưởng cũng cao hơn danh vị của các thiên sứ vậy.</a:t>
            </a:r>
            <a:endParaRPr lang="en-US" sz="900">
              <a:latin typeface="Times" charset="0"/>
            </a:endParaRPr>
          </a:p>
        </p:txBody>
      </p:sp>
      <p:sp>
        <p:nvSpPr>
          <p:cNvPr id="37916" name="Text Box 125"/>
          <p:cNvSpPr txBox="1">
            <a:spLocks noChangeArrowheads="1"/>
          </p:cNvSpPr>
          <p:nvPr/>
        </p:nvSpPr>
        <p:spPr bwMode="auto">
          <a:xfrm>
            <a:off x="322263" y="1177925"/>
            <a:ext cx="1841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1200" baseline="-25000">
              <a:latin typeface="Comic Sans MS" charset="0"/>
            </a:endParaRPr>
          </a:p>
        </p:txBody>
      </p:sp>
      <p:sp>
        <p:nvSpPr>
          <p:cNvPr id="37917" name="Text Box 126"/>
          <p:cNvSpPr txBox="1">
            <a:spLocks noChangeArrowheads="1"/>
          </p:cNvSpPr>
          <p:nvPr/>
        </p:nvSpPr>
        <p:spPr bwMode="auto">
          <a:xfrm>
            <a:off x="346075" y="1106488"/>
            <a:ext cx="3532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a:latin typeface="Arial" charset="0"/>
              </a:rPr>
              <a:t>Từ thư của Phao-lô</a:t>
            </a:r>
          </a:p>
        </p:txBody>
      </p:sp>
      <p:sp>
        <p:nvSpPr>
          <p:cNvPr id="37918" name="Text Box 127"/>
          <p:cNvSpPr txBox="1">
            <a:spLocks noChangeArrowheads="1"/>
          </p:cNvSpPr>
          <p:nvPr/>
        </p:nvSpPr>
        <p:spPr bwMode="auto">
          <a:xfrm>
            <a:off x="3938588" y="2535238"/>
            <a:ext cx="3460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i="1">
                <a:latin typeface="Arial" charset="0"/>
              </a:rPr>
              <a:t>Từ thư của </a:t>
            </a:r>
            <a:r>
              <a:rPr lang="ja-JP" altLang="en-US" sz="1600" b="1" i="1">
                <a:latin typeface="Arial" charset="0"/>
              </a:rPr>
              <a:t>“</a:t>
            </a:r>
            <a:r>
              <a:rPr lang="en-US" altLang="ja-JP" sz="1600" b="1" i="1">
                <a:latin typeface="Arial" charset="0"/>
              </a:rPr>
              <a:t>những người khác</a:t>
            </a:r>
            <a:r>
              <a:rPr lang="ja-JP" altLang="en-US" sz="1600" b="1" i="1">
                <a:latin typeface="Arial" charset="0"/>
              </a:rPr>
              <a:t>”</a:t>
            </a:r>
            <a:endParaRPr lang="en-US" sz="1600" b="1" i="1">
              <a:latin typeface="Arial" charset="0"/>
            </a:endParaRPr>
          </a:p>
        </p:txBody>
      </p:sp>
    </p:spTree>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7"/>
          <p:cNvSpPr txBox="1">
            <a:spLocks noChangeArrowheads="1"/>
          </p:cNvSpPr>
          <p:nvPr/>
        </p:nvSpPr>
        <p:spPr bwMode="auto">
          <a:xfrm>
            <a:off x="6446838" y="87313"/>
            <a:ext cx="754062"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27</a:t>
            </a:r>
          </a:p>
        </p:txBody>
      </p:sp>
      <p:sp>
        <p:nvSpPr>
          <p:cNvPr id="39938" name="Line 9"/>
          <p:cNvSpPr>
            <a:spLocks noChangeShapeType="1"/>
          </p:cNvSpPr>
          <p:nvPr/>
        </p:nvSpPr>
        <p:spPr bwMode="auto">
          <a:xfrm>
            <a:off x="6307138" y="3395663"/>
            <a:ext cx="1587" cy="919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n-US"/>
          </a:p>
        </p:txBody>
      </p:sp>
      <p:sp>
        <p:nvSpPr>
          <p:cNvPr id="39939" name="Rectangle 10"/>
          <p:cNvSpPr>
            <a:spLocks noChangeArrowheads="1"/>
          </p:cNvSpPr>
          <p:nvPr/>
        </p:nvSpPr>
        <p:spPr bwMode="auto">
          <a:xfrm>
            <a:off x="2266950" y="676275"/>
            <a:ext cx="4810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r"/>
            <a:r>
              <a:rPr lang="en-US" sz="2400" b="1" i="1">
                <a:latin typeface="Times" charset="0"/>
              </a:rPr>
              <a:t>TỪ SỨ ĐỒ GIĂNG:</a:t>
            </a:r>
          </a:p>
        </p:txBody>
      </p:sp>
      <p:sp>
        <p:nvSpPr>
          <p:cNvPr id="39940" name="Rectangle 18"/>
          <p:cNvSpPr>
            <a:spLocks noChangeArrowheads="1"/>
          </p:cNvSpPr>
          <p:nvPr/>
        </p:nvSpPr>
        <p:spPr bwMode="auto">
          <a:xfrm>
            <a:off x="676275" y="2370138"/>
            <a:ext cx="3049588"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20000"/>
              </a:lnSpc>
            </a:pPr>
            <a:r>
              <a:rPr lang="en-US" sz="1600" b="1">
                <a:latin typeface="Skia" charset="0"/>
              </a:rPr>
              <a:t>NHỮNG LÁ THƯ</a:t>
            </a:r>
          </a:p>
          <a:p>
            <a:pPr algn="ctr">
              <a:lnSpc>
                <a:spcPct val="120000"/>
              </a:lnSpc>
            </a:pPr>
            <a:r>
              <a:rPr lang="en-US" sz="1600" b="1">
                <a:latin typeface="Skia" charset="0"/>
              </a:rPr>
              <a:t>NHỮNG CÁI ẤN</a:t>
            </a:r>
          </a:p>
          <a:p>
            <a:pPr algn="ctr">
              <a:lnSpc>
                <a:spcPct val="120000"/>
              </a:lnSpc>
            </a:pPr>
            <a:r>
              <a:rPr lang="en-US" sz="1600" b="1">
                <a:latin typeface="Skia" charset="0"/>
              </a:rPr>
              <a:t>NHỮNG TIẾNG KÈN</a:t>
            </a:r>
          </a:p>
          <a:p>
            <a:pPr algn="ctr">
              <a:lnSpc>
                <a:spcPct val="120000"/>
              </a:lnSpc>
            </a:pPr>
            <a:r>
              <a:rPr lang="en-US" sz="1600" b="1">
                <a:latin typeface="Skia" charset="0"/>
              </a:rPr>
              <a:t>NHỮNG CÁI BÁT</a:t>
            </a:r>
          </a:p>
          <a:p>
            <a:pPr algn="ctr">
              <a:lnSpc>
                <a:spcPct val="120000"/>
              </a:lnSpc>
            </a:pPr>
            <a:r>
              <a:rPr lang="en-US" sz="1600" b="1">
                <a:latin typeface="Skia" charset="0"/>
              </a:rPr>
              <a:t>HỘI THÁNH SA NGÃ</a:t>
            </a:r>
          </a:p>
          <a:p>
            <a:pPr algn="ctr">
              <a:lnSpc>
                <a:spcPct val="120000"/>
              </a:lnSpc>
            </a:pPr>
            <a:r>
              <a:rPr lang="en-US" sz="1600" b="1">
                <a:latin typeface="Skia" charset="0"/>
              </a:rPr>
              <a:t>ĐẤNG CHRIST QUANG LÂM</a:t>
            </a:r>
          </a:p>
        </p:txBody>
      </p:sp>
      <p:sp>
        <p:nvSpPr>
          <p:cNvPr id="39941" name="Text Box 59"/>
          <p:cNvSpPr txBox="1">
            <a:spLocks noChangeArrowheads="1"/>
          </p:cNvSpPr>
          <p:nvPr/>
        </p:nvSpPr>
        <p:spPr bwMode="auto">
          <a:xfrm>
            <a:off x="963613" y="1487488"/>
            <a:ext cx="5773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4400" b="1" i="1">
                <a:latin typeface="Helvetica" charset="0"/>
              </a:rPr>
              <a:t>KHẢI HUYỀN</a:t>
            </a:r>
          </a:p>
        </p:txBody>
      </p:sp>
      <p:sp>
        <p:nvSpPr>
          <p:cNvPr id="39942" name="Rectangle 8"/>
          <p:cNvSpPr>
            <a:spLocks noChangeArrowheads="1"/>
          </p:cNvSpPr>
          <p:nvPr/>
        </p:nvSpPr>
        <p:spPr bwMode="auto">
          <a:xfrm>
            <a:off x="1181100" y="3133725"/>
            <a:ext cx="504031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178180" name="AutoShape 4"/>
          <p:cNvSpPr>
            <a:spLocks noChangeArrowheads="1"/>
          </p:cNvSpPr>
          <p:nvPr/>
        </p:nvSpPr>
        <p:spPr bwMode="auto">
          <a:xfrm>
            <a:off x="3887788" y="2909888"/>
            <a:ext cx="3008312" cy="785812"/>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39944" name="Text Box 54"/>
          <p:cNvSpPr txBox="1">
            <a:spLocks noChangeArrowheads="1"/>
          </p:cNvSpPr>
          <p:nvPr/>
        </p:nvSpPr>
        <p:spPr bwMode="auto">
          <a:xfrm>
            <a:off x="3911600" y="2905125"/>
            <a:ext cx="295592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300"/>
              </a:spcBef>
            </a:pPr>
            <a:r>
              <a:rPr lang="en-US" sz="1600" b="1">
                <a:latin typeface="Helvetica" charset="0"/>
              </a:rPr>
              <a:t>BỮA ___________    </a:t>
            </a:r>
          </a:p>
          <a:p>
            <a:pPr algn="ctr">
              <a:spcBef>
                <a:spcPts val="300"/>
              </a:spcBef>
            </a:pPr>
            <a:r>
              <a:rPr lang="en-US" sz="1600" b="1">
                <a:latin typeface="Helvetica" charset="0"/>
              </a:rPr>
              <a:t>CỦA CHIÊN CON                            </a:t>
            </a:r>
            <a:r>
              <a:rPr lang="en-US" sz="1200" b="1">
                <a:latin typeface="Helvetica" charset="0"/>
              </a:rPr>
              <a:t>KHẢI HUYỀN 19:1-10</a:t>
            </a:r>
          </a:p>
        </p:txBody>
      </p:sp>
      <p:grpSp>
        <p:nvGrpSpPr>
          <p:cNvPr id="39945" name="Group 72"/>
          <p:cNvGrpSpPr>
            <a:grpSpLocks/>
          </p:cNvGrpSpPr>
          <p:nvPr/>
        </p:nvGrpSpPr>
        <p:grpSpPr bwMode="auto">
          <a:xfrm>
            <a:off x="735013" y="4479925"/>
            <a:ext cx="3367087" cy="2593975"/>
            <a:chOff x="355" y="2337"/>
            <a:chExt cx="2121" cy="1634"/>
          </a:xfrm>
        </p:grpSpPr>
        <p:sp>
          <p:nvSpPr>
            <p:cNvPr id="178236" name="AutoShape 60"/>
            <p:cNvSpPr>
              <a:spLocks noChangeArrowheads="1"/>
            </p:cNvSpPr>
            <p:nvPr/>
          </p:nvSpPr>
          <p:spPr bwMode="auto">
            <a:xfrm>
              <a:off x="355" y="2337"/>
              <a:ext cx="2121" cy="1634"/>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39964" name="Text Box 52"/>
            <p:cNvSpPr txBox="1">
              <a:spLocks noChangeArrowheads="1"/>
            </p:cNvSpPr>
            <p:nvPr/>
          </p:nvSpPr>
          <p:spPr bwMode="auto">
            <a:xfrm>
              <a:off x="476" y="2402"/>
              <a:ext cx="1874" cy="134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Times" charset="0"/>
                </a:rPr>
                <a:t>NĂM ĐIỂM THEN CHỐT TRONG SÁCH KHẢI HUYỀN:</a:t>
              </a:r>
            </a:p>
            <a:p>
              <a:pPr algn="ctr">
                <a:spcBef>
                  <a:spcPct val="50000"/>
                </a:spcBef>
              </a:pPr>
              <a:r>
                <a:rPr lang="en-US" sz="2200" b="1">
                  <a:latin typeface="Times" charset="0"/>
                </a:rPr>
                <a:t>CHƯƠNG 19, 20, 21</a:t>
              </a:r>
            </a:p>
          </p:txBody>
        </p:sp>
      </p:grpSp>
      <p:sp>
        <p:nvSpPr>
          <p:cNvPr id="178237" name="AutoShape 61"/>
          <p:cNvSpPr>
            <a:spLocks noChangeArrowheads="1"/>
          </p:cNvSpPr>
          <p:nvPr/>
        </p:nvSpPr>
        <p:spPr bwMode="auto">
          <a:xfrm>
            <a:off x="3887788" y="4121150"/>
            <a:ext cx="3008312" cy="785813"/>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39947" name="Text Box 55"/>
          <p:cNvSpPr txBox="1">
            <a:spLocks noChangeArrowheads="1"/>
          </p:cNvSpPr>
          <p:nvPr/>
        </p:nvSpPr>
        <p:spPr bwMode="auto">
          <a:xfrm>
            <a:off x="3895725" y="4105275"/>
            <a:ext cx="2952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Times" charset="0"/>
              </a:rPr>
              <a:t>CHÚA GIÊ-XU CHRIST __________ __________                               </a:t>
            </a:r>
            <a:r>
              <a:rPr lang="en-US" sz="1200" b="1">
                <a:latin typeface="Times" charset="0"/>
              </a:rPr>
              <a:t>KHẢI HUYỀN 19:11-16</a:t>
            </a:r>
          </a:p>
        </p:txBody>
      </p:sp>
      <p:sp>
        <p:nvSpPr>
          <p:cNvPr id="178238" name="AutoShape 62"/>
          <p:cNvSpPr>
            <a:spLocks noChangeArrowheads="1"/>
          </p:cNvSpPr>
          <p:nvPr/>
        </p:nvSpPr>
        <p:spPr bwMode="auto">
          <a:xfrm>
            <a:off x="3868738" y="5313363"/>
            <a:ext cx="3008312" cy="785812"/>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39949" name="Text Box 58"/>
          <p:cNvSpPr txBox="1">
            <a:spLocks noChangeArrowheads="1"/>
          </p:cNvSpPr>
          <p:nvPr/>
        </p:nvSpPr>
        <p:spPr bwMode="auto">
          <a:xfrm>
            <a:off x="4097338" y="5343525"/>
            <a:ext cx="28114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Times" charset="0"/>
              </a:rPr>
              <a:t>SỰ _______ ________                 CỦA ĐẤNG CHRIST                                 </a:t>
            </a:r>
            <a:r>
              <a:rPr lang="en-US" sz="1200" b="1">
                <a:latin typeface="Times" charset="0"/>
              </a:rPr>
              <a:t>KHẢI HUYỀN 20:4-6</a:t>
            </a:r>
          </a:p>
        </p:txBody>
      </p:sp>
      <p:sp>
        <p:nvSpPr>
          <p:cNvPr id="178239" name="AutoShape 63"/>
          <p:cNvSpPr>
            <a:spLocks noChangeArrowheads="1"/>
          </p:cNvSpPr>
          <p:nvPr/>
        </p:nvSpPr>
        <p:spPr bwMode="auto">
          <a:xfrm>
            <a:off x="3868738" y="6483350"/>
            <a:ext cx="3008312" cy="785813"/>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39951" name="Text Box 56"/>
          <p:cNvSpPr txBox="1">
            <a:spLocks noChangeArrowheads="1"/>
          </p:cNvSpPr>
          <p:nvPr/>
        </p:nvSpPr>
        <p:spPr bwMode="auto">
          <a:xfrm>
            <a:off x="3905250" y="6467475"/>
            <a:ext cx="2952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400" b="1">
                <a:latin typeface="Times" charset="0"/>
              </a:rPr>
              <a:t>SỰ PHÁN XÉT CỦA </a:t>
            </a:r>
            <a:r>
              <a:rPr lang="en-US" sz="1600" b="1">
                <a:latin typeface="Times" charset="0"/>
              </a:rPr>
              <a:t>_________ _____________ LỚN</a:t>
            </a:r>
          </a:p>
          <a:p>
            <a:pPr algn="ctr">
              <a:spcBef>
                <a:spcPct val="50000"/>
              </a:spcBef>
            </a:pPr>
            <a:r>
              <a:rPr lang="en-US" sz="1200" b="1">
                <a:latin typeface="Times" charset="0"/>
              </a:rPr>
              <a:t>KHẢI HUYỀN 20:11-15. </a:t>
            </a:r>
          </a:p>
        </p:txBody>
      </p:sp>
      <p:sp>
        <p:nvSpPr>
          <p:cNvPr id="178240" name="AutoShape 64"/>
          <p:cNvSpPr>
            <a:spLocks noChangeArrowheads="1"/>
          </p:cNvSpPr>
          <p:nvPr/>
        </p:nvSpPr>
        <p:spPr bwMode="auto">
          <a:xfrm>
            <a:off x="3883025" y="7658100"/>
            <a:ext cx="3008313" cy="785813"/>
          </a:xfrm>
          <a:prstGeom prst="roundRect">
            <a:avLst>
              <a:gd name="adj" fmla="val 16667"/>
            </a:avLst>
          </a:prstGeom>
          <a:solidFill>
            <a:srgbClr val="CCCCCC"/>
          </a:solid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39953" name="Text Box 57"/>
          <p:cNvSpPr txBox="1">
            <a:spLocks noChangeArrowheads="1"/>
          </p:cNvSpPr>
          <p:nvPr/>
        </p:nvSpPr>
        <p:spPr bwMode="auto">
          <a:xfrm>
            <a:off x="3849688" y="7588250"/>
            <a:ext cx="30495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Helvetica" charset="0"/>
              </a:rPr>
              <a:t> ______MỚI VÀ</a:t>
            </a:r>
            <a:r>
              <a:rPr lang="en-US" sz="2400" b="1">
                <a:latin typeface="Helvetica" charset="0"/>
              </a:rPr>
              <a:t> </a:t>
            </a:r>
            <a:r>
              <a:rPr lang="en-US" sz="2400" b="1" baseline="-25000">
                <a:latin typeface="Helvetica" charset="0"/>
              </a:rPr>
              <a:t>_____MỚI           </a:t>
            </a:r>
          </a:p>
          <a:p>
            <a:pPr algn="ctr">
              <a:spcBef>
                <a:spcPct val="50000"/>
              </a:spcBef>
            </a:pPr>
            <a:r>
              <a:rPr lang="en-US" sz="1200" b="1">
                <a:latin typeface="Times" charset="0"/>
              </a:rPr>
              <a:t>KHẢI HUYỀN   21:1-8</a:t>
            </a:r>
          </a:p>
        </p:txBody>
      </p:sp>
      <p:sp>
        <p:nvSpPr>
          <p:cNvPr id="39954" name="Text Box 71"/>
          <p:cNvSpPr txBox="1">
            <a:spLocks noChangeArrowheads="1"/>
          </p:cNvSpPr>
          <p:nvPr/>
        </p:nvSpPr>
        <p:spPr bwMode="auto">
          <a:xfrm>
            <a:off x="2295525" y="1044575"/>
            <a:ext cx="479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2000" b="1" i="1">
                <a:latin typeface="Times" charset="0"/>
              </a:rPr>
              <a:t>Một cái nhìn về Tương Lai Vĩnh Cửu</a:t>
            </a:r>
          </a:p>
        </p:txBody>
      </p:sp>
      <p:sp>
        <p:nvSpPr>
          <p:cNvPr id="39955" name="Rectangle 74"/>
          <p:cNvSpPr>
            <a:spLocks noChangeArrowheads="1"/>
          </p:cNvSpPr>
          <p:nvPr/>
        </p:nvSpPr>
        <p:spPr bwMode="auto">
          <a:xfrm>
            <a:off x="860425" y="7585075"/>
            <a:ext cx="2705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20000"/>
              </a:lnSpc>
            </a:pPr>
            <a:r>
              <a:rPr lang="en-US" sz="1200" b="1" i="1">
                <a:latin typeface="Helvetica" charset="0"/>
              </a:rPr>
              <a:t>VIẾT TỪ ĐẢO BÁT-MÔ Ở  BIỂN AEGEAN VÀO KHOẢNG 95 A.D.</a:t>
            </a:r>
          </a:p>
        </p:txBody>
      </p:sp>
      <p:sp>
        <p:nvSpPr>
          <p:cNvPr id="39956" name="Text Box 75"/>
          <p:cNvSpPr txBox="1">
            <a:spLocks noChangeArrowheads="1"/>
          </p:cNvSpPr>
          <p:nvPr/>
        </p:nvSpPr>
        <p:spPr bwMode="auto">
          <a:xfrm>
            <a:off x="4238625" y="2867025"/>
            <a:ext cx="2962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solidFill>
                  <a:srgbClr val="E32434"/>
                </a:solidFill>
                <a:latin typeface="Times" charset="0"/>
              </a:rPr>
              <a:t>TIỆC CƯỚI</a:t>
            </a:r>
          </a:p>
        </p:txBody>
      </p:sp>
      <p:sp>
        <p:nvSpPr>
          <p:cNvPr id="39957" name="Text Box 76"/>
          <p:cNvSpPr txBox="1">
            <a:spLocks noChangeArrowheads="1"/>
          </p:cNvSpPr>
          <p:nvPr/>
        </p:nvSpPr>
        <p:spPr bwMode="auto">
          <a:xfrm>
            <a:off x="3762375" y="4279900"/>
            <a:ext cx="2933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solidFill>
                  <a:srgbClr val="E32434"/>
                </a:solidFill>
                <a:latin typeface="Capitals" charset="0"/>
              </a:rPr>
              <a:t>ĐẾN LẦN THỨ HAI</a:t>
            </a:r>
          </a:p>
        </p:txBody>
      </p:sp>
      <p:sp>
        <p:nvSpPr>
          <p:cNvPr id="39958" name="Text Box 77"/>
          <p:cNvSpPr txBox="1">
            <a:spLocks noChangeArrowheads="1"/>
          </p:cNvSpPr>
          <p:nvPr/>
        </p:nvSpPr>
        <p:spPr bwMode="auto">
          <a:xfrm>
            <a:off x="4505325" y="5314950"/>
            <a:ext cx="2343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solidFill>
                  <a:srgbClr val="E32434"/>
                </a:solidFill>
                <a:latin typeface="Times" charset="0"/>
              </a:rPr>
              <a:t>TRỊ VÌ TRÊN ĐẤT</a:t>
            </a:r>
          </a:p>
        </p:txBody>
      </p:sp>
      <p:sp>
        <p:nvSpPr>
          <p:cNvPr id="39959" name="Text Box 78"/>
          <p:cNvSpPr txBox="1">
            <a:spLocks noChangeArrowheads="1"/>
          </p:cNvSpPr>
          <p:nvPr/>
        </p:nvSpPr>
        <p:spPr bwMode="auto">
          <a:xfrm>
            <a:off x="3829050" y="7667625"/>
            <a:ext cx="939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baseline="-25000">
                <a:solidFill>
                  <a:srgbClr val="E32434"/>
                </a:solidFill>
                <a:latin typeface="Capitals" charset="0"/>
              </a:rPr>
              <a:t>TRỜI</a:t>
            </a:r>
          </a:p>
        </p:txBody>
      </p:sp>
      <p:sp>
        <p:nvSpPr>
          <p:cNvPr id="39960" name="Text Box 79"/>
          <p:cNvSpPr txBox="1">
            <a:spLocks noChangeArrowheads="1"/>
          </p:cNvSpPr>
          <p:nvPr/>
        </p:nvSpPr>
        <p:spPr bwMode="auto">
          <a:xfrm>
            <a:off x="5667375" y="6407150"/>
            <a:ext cx="11525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b="1" baseline="-25000">
                <a:solidFill>
                  <a:srgbClr val="E32434"/>
                </a:solidFill>
                <a:latin typeface="Capitals" charset="0"/>
              </a:rPr>
              <a:t>NGAI</a:t>
            </a:r>
          </a:p>
        </p:txBody>
      </p:sp>
      <p:sp>
        <p:nvSpPr>
          <p:cNvPr id="39961" name="Text Box 80"/>
          <p:cNvSpPr txBox="1">
            <a:spLocks noChangeArrowheads="1"/>
          </p:cNvSpPr>
          <p:nvPr/>
        </p:nvSpPr>
        <p:spPr bwMode="auto">
          <a:xfrm>
            <a:off x="4429125" y="6651625"/>
            <a:ext cx="14779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b="1" baseline="-25000">
                <a:solidFill>
                  <a:srgbClr val="E32434"/>
                </a:solidFill>
                <a:latin typeface="Capitals" charset="0"/>
              </a:rPr>
              <a:t>TRẮNG</a:t>
            </a:r>
          </a:p>
        </p:txBody>
      </p:sp>
      <p:sp>
        <p:nvSpPr>
          <p:cNvPr id="39962" name="Text Box 81"/>
          <p:cNvSpPr txBox="1">
            <a:spLocks noChangeArrowheads="1"/>
          </p:cNvSpPr>
          <p:nvPr/>
        </p:nvSpPr>
        <p:spPr bwMode="auto">
          <a:xfrm>
            <a:off x="5133975" y="7664450"/>
            <a:ext cx="10001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baseline="-25000">
                <a:solidFill>
                  <a:srgbClr val="E32434"/>
                </a:solidFill>
                <a:latin typeface="Capitals" charset="0"/>
              </a:rPr>
              <a:t>ĐẤT</a:t>
            </a:r>
            <a:endParaRPr lang="en-US" sz="2100" b="1" baseline="-25000">
              <a:solidFill>
                <a:srgbClr val="E32434"/>
              </a:solidFill>
              <a:latin typeface="Capitals" charset="0"/>
            </a:endParaRPr>
          </a:p>
        </p:txBody>
      </p:sp>
    </p:spTree>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6594475" y="87313"/>
            <a:ext cx="501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800" b="1">
              <a:latin typeface="Comic Sans MS" charset="0"/>
            </a:endParaRPr>
          </a:p>
        </p:txBody>
      </p:sp>
      <p:sp>
        <p:nvSpPr>
          <p:cNvPr id="40962" name="Rectangle 3"/>
          <p:cNvSpPr>
            <a:spLocks noChangeArrowheads="1"/>
          </p:cNvSpPr>
          <p:nvPr/>
        </p:nvSpPr>
        <p:spPr bwMode="auto">
          <a:xfrm>
            <a:off x="581025" y="7253288"/>
            <a:ext cx="6502400" cy="704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0963" name="Text Box 4"/>
          <p:cNvSpPr txBox="1">
            <a:spLocks noChangeArrowheads="1"/>
          </p:cNvSpPr>
          <p:nvPr/>
        </p:nvSpPr>
        <p:spPr bwMode="auto">
          <a:xfrm>
            <a:off x="623888" y="7212013"/>
            <a:ext cx="6454775" cy="150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Times" charset="0"/>
              </a:rPr>
              <a:t>Câu chuyện Kinh Thánh phát triển dựa trên lời hứa với Áp-ra-ham đượn nhận biết qua:</a:t>
            </a:r>
          </a:p>
          <a:p>
            <a:pPr>
              <a:buFont typeface="Arial" charset="0"/>
              <a:buChar char="•"/>
            </a:pPr>
            <a:r>
              <a:rPr lang="en-US" sz="1600" b="1">
                <a:latin typeface="Times" charset="0"/>
              </a:rPr>
              <a:t>Lời hứa và Giao ước Áp-ra-ham trong Sáng Thế 12 và 15,</a:t>
            </a:r>
          </a:p>
          <a:p>
            <a:pPr lvl="1">
              <a:buFont typeface="Arial" charset="0"/>
              <a:buChar char="•"/>
            </a:pPr>
            <a:r>
              <a:rPr lang="en-US" sz="1600" b="1">
                <a:latin typeface="Times" charset="0"/>
              </a:rPr>
              <a:t>Giao ước Đất (Palestinian) trong Phục Truyền 30,</a:t>
            </a:r>
          </a:p>
          <a:p>
            <a:pPr lvl="2">
              <a:buFont typeface="Arial" charset="0"/>
              <a:buChar char="•"/>
            </a:pPr>
            <a:r>
              <a:rPr lang="en-US" sz="1600" b="1">
                <a:latin typeface="Times" charset="0"/>
              </a:rPr>
              <a:t>Giao ước Đá-vít trong 2 Sa-mu-ên 7 và</a:t>
            </a:r>
          </a:p>
          <a:p>
            <a:pPr lvl="3">
              <a:buFont typeface="Arial" charset="0"/>
              <a:buChar char="•"/>
            </a:pPr>
            <a:r>
              <a:rPr lang="en-US" sz="1600" b="1">
                <a:latin typeface="Times" charset="0"/>
              </a:rPr>
              <a:t>Giao ước Mới trong Giê-rê-mi 31.</a:t>
            </a:r>
          </a:p>
        </p:txBody>
      </p:sp>
      <p:sp>
        <p:nvSpPr>
          <p:cNvPr id="40964" name="Rectangle 5"/>
          <p:cNvSpPr>
            <a:spLocks noChangeArrowheads="1"/>
          </p:cNvSpPr>
          <p:nvPr/>
        </p:nvSpPr>
        <p:spPr bwMode="auto">
          <a:xfrm>
            <a:off x="4203700" y="5815013"/>
            <a:ext cx="5730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0965" name="Picture 7"/>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290513" y="2022475"/>
            <a:ext cx="6810375"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Freeform 8"/>
          <p:cNvSpPr>
            <a:spLocks/>
          </p:cNvSpPr>
          <p:nvPr/>
        </p:nvSpPr>
        <p:spPr bwMode="auto">
          <a:xfrm>
            <a:off x="3092450" y="6038850"/>
            <a:ext cx="393700" cy="523875"/>
          </a:xfrm>
          <a:custGeom>
            <a:avLst/>
            <a:gdLst>
              <a:gd name="T0" fmla="*/ 2147483647 w 248"/>
              <a:gd name="T1" fmla="*/ 2147483647 h 330"/>
              <a:gd name="T2" fmla="*/ 2147483647 w 248"/>
              <a:gd name="T3" fmla="*/ 2147483647 h 330"/>
              <a:gd name="T4" fmla="*/ 2147483647 w 248"/>
              <a:gd name="T5" fmla="*/ 0 h 330"/>
              <a:gd name="T6" fmla="*/ 0 w 248"/>
              <a:gd name="T7" fmla="*/ 2147483647 h 330"/>
              <a:gd name="T8" fmla="*/ 2147483647 w 248"/>
              <a:gd name="T9" fmla="*/ 2147483647 h 330"/>
              <a:gd name="T10" fmla="*/ 2147483647 w 248"/>
              <a:gd name="T11" fmla="*/ 2147483647 h 330"/>
              <a:gd name="T12" fmla="*/ 2147483647 w 248"/>
              <a:gd name="T13" fmla="*/ 2147483647 h 330"/>
              <a:gd name="T14" fmla="*/ 2147483647 w 248"/>
              <a:gd name="T15" fmla="*/ 2147483647 h 330"/>
              <a:gd name="T16" fmla="*/ 2147483647 w 248"/>
              <a:gd name="T17" fmla="*/ 2147483647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0967" name="Picture 10"/>
          <p:cNvPicPr>
            <a:picLocks noChangeAspect="1" noChangeArrowheads="1"/>
          </p:cNvPicPr>
          <p:nvPr/>
        </p:nvPicPr>
        <p:blipFill>
          <a:blip r:embed="rId2">
            <a:extLst>
              <a:ext uri="{28A0092B-C50C-407E-A947-70E740481C1C}">
                <a14:useLocalDpi xmlns:a14="http://schemas.microsoft.com/office/drawing/2010/main" val="0"/>
              </a:ext>
            </a:extLst>
          </a:blip>
          <a:srcRect l="67903" t="68393" r="23286" b="24101"/>
          <a:stretch>
            <a:fillRect/>
          </a:stretch>
        </p:blipFill>
        <p:spPr bwMode="auto">
          <a:xfrm>
            <a:off x="3049588" y="6070600"/>
            <a:ext cx="600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 Box 11"/>
          <p:cNvSpPr txBox="1">
            <a:spLocks noChangeArrowheads="1"/>
          </p:cNvSpPr>
          <p:nvPr/>
        </p:nvSpPr>
        <p:spPr bwMode="auto">
          <a:xfrm>
            <a:off x="1195388" y="4171950"/>
            <a:ext cx="925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1">
                <a:latin typeface="Times" charset="0"/>
              </a:rPr>
              <a:t>GIAO ƯỚC ÁP-RA-HAM</a:t>
            </a:r>
          </a:p>
        </p:txBody>
      </p:sp>
      <p:sp>
        <p:nvSpPr>
          <p:cNvPr id="40969" name="Text Box 12"/>
          <p:cNvSpPr txBox="1">
            <a:spLocks noChangeArrowheads="1"/>
          </p:cNvSpPr>
          <p:nvPr/>
        </p:nvSpPr>
        <p:spPr bwMode="auto">
          <a:xfrm>
            <a:off x="3646488" y="5372100"/>
            <a:ext cx="84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1">
                <a:latin typeface="Times" charset="0"/>
              </a:rPr>
              <a:t>GIAO ƯỚC ĐA-VÍT</a:t>
            </a:r>
          </a:p>
        </p:txBody>
      </p:sp>
      <p:sp>
        <p:nvSpPr>
          <p:cNvPr id="40970" name="Text Box 13"/>
          <p:cNvSpPr txBox="1">
            <a:spLocks noChangeArrowheads="1"/>
          </p:cNvSpPr>
          <p:nvPr/>
        </p:nvSpPr>
        <p:spPr bwMode="auto">
          <a:xfrm>
            <a:off x="2474913" y="4848225"/>
            <a:ext cx="815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1">
                <a:latin typeface="Times" charset="0"/>
              </a:rPr>
              <a:t>GIAO ƯỚC ĐẤT</a:t>
            </a:r>
          </a:p>
        </p:txBody>
      </p:sp>
      <p:sp>
        <p:nvSpPr>
          <p:cNvPr id="40971" name="Rectangle 14"/>
          <p:cNvSpPr>
            <a:spLocks noChangeArrowheads="1"/>
          </p:cNvSpPr>
          <p:nvPr/>
        </p:nvSpPr>
        <p:spPr bwMode="auto">
          <a:xfrm>
            <a:off x="1455738" y="2227263"/>
            <a:ext cx="2338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b="1" i="1">
                <a:latin typeface="Comic Sans MS" charset="0"/>
              </a:rPr>
              <a:t> S  7  Y  G</a:t>
            </a:r>
            <a:endParaRPr lang="en-US" sz="4400" i="1">
              <a:latin typeface="Times" charset="0"/>
            </a:endParaRPr>
          </a:p>
        </p:txBody>
      </p:sp>
      <p:sp>
        <p:nvSpPr>
          <p:cNvPr id="40972" name="Line 15"/>
          <p:cNvSpPr>
            <a:spLocks noChangeShapeType="1"/>
          </p:cNvSpPr>
          <p:nvPr/>
        </p:nvSpPr>
        <p:spPr bwMode="auto">
          <a:xfrm>
            <a:off x="2287588" y="2509838"/>
            <a:ext cx="1666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3" name="Text Box 16"/>
          <p:cNvSpPr txBox="1">
            <a:spLocks noChangeArrowheads="1"/>
          </p:cNvSpPr>
          <p:nvPr/>
        </p:nvSpPr>
        <p:spPr bwMode="auto">
          <a:xfrm>
            <a:off x="4016375" y="6105525"/>
            <a:ext cx="909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900" b="1">
                <a:latin typeface="Times" charset="0"/>
              </a:rPr>
              <a:t>GIAO ƯỚC MỚI</a:t>
            </a:r>
          </a:p>
        </p:txBody>
      </p:sp>
      <p:sp>
        <p:nvSpPr>
          <p:cNvPr id="253969" name="Text Box 17"/>
          <p:cNvSpPr txBox="1">
            <a:spLocks noChangeArrowheads="1"/>
          </p:cNvSpPr>
          <p:nvPr/>
        </p:nvSpPr>
        <p:spPr bwMode="auto">
          <a:xfrm>
            <a:off x="742950" y="3255963"/>
            <a:ext cx="6242050" cy="3268662"/>
          </a:xfrm>
          <a:prstGeom prst="rect">
            <a:avLst/>
          </a:prstGeom>
          <a:noFill/>
          <a:ln w="9525">
            <a:noFill/>
            <a:miter lim="800000"/>
            <a:headEnd/>
            <a:tailEnd/>
          </a:ln>
          <a:effectLst>
            <a:outerShdw dist="81320" dir="3080412" algn="ctr" rotWithShape="0">
              <a:schemeClr val="bg2"/>
            </a:outerShdw>
          </a:effectLst>
        </p:spPr>
        <p:txBody>
          <a:bodyPr>
            <a:spAutoFit/>
          </a:bodyPr>
          <a:lstStyle/>
          <a:p>
            <a:pPr algn="ctr">
              <a:lnSpc>
                <a:spcPct val="20000"/>
              </a:lnSpc>
              <a:spcBef>
                <a:spcPct val="50000"/>
              </a:spcBef>
              <a:defRPr/>
            </a:pPr>
            <a:endParaRPr lang="en-US" sz="12900" dirty="0">
              <a:latin typeface="Kosher-Normal" pitchFamily="-128" charset="0"/>
              <a:ea typeface="+mn-ea"/>
              <a:cs typeface="+mn-cs"/>
            </a:endParaRPr>
          </a:p>
          <a:p>
            <a:pPr algn="ctr">
              <a:lnSpc>
                <a:spcPct val="20000"/>
              </a:lnSpc>
              <a:spcBef>
                <a:spcPct val="50000"/>
              </a:spcBef>
              <a:defRPr/>
            </a:pPr>
            <a:r>
              <a:rPr lang="en-US" sz="12900" dirty="0">
                <a:latin typeface="Kosher-Normal" pitchFamily="-128" charset="0"/>
                <a:ea typeface="+mn-ea"/>
                <a:cs typeface="+mn-cs"/>
              </a:rPr>
              <a:t>CHÚA</a:t>
            </a:r>
          </a:p>
          <a:p>
            <a:pPr algn="ctr">
              <a:lnSpc>
                <a:spcPct val="20000"/>
              </a:lnSpc>
              <a:spcBef>
                <a:spcPct val="50000"/>
              </a:spcBef>
              <a:defRPr/>
            </a:pPr>
            <a:r>
              <a:rPr lang="en-US" sz="12900" dirty="0">
                <a:latin typeface="Kosher-Normal" pitchFamily="-128" charset="0"/>
                <a:ea typeface="+mn-ea"/>
                <a:cs typeface="+mn-cs"/>
              </a:rPr>
              <a:t>GIÊ-SU</a:t>
            </a:r>
          </a:p>
        </p:txBody>
      </p:sp>
      <p:sp>
        <p:nvSpPr>
          <p:cNvPr id="40975" name="Text Box 18"/>
          <p:cNvSpPr txBox="1">
            <a:spLocks noChangeArrowheads="1"/>
          </p:cNvSpPr>
          <p:nvPr/>
        </p:nvSpPr>
        <p:spPr bwMode="auto">
          <a:xfrm>
            <a:off x="560388" y="1403350"/>
            <a:ext cx="64325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300"/>
              </a:spcBef>
            </a:pPr>
            <a:r>
              <a:rPr lang="en-US" sz="2400" b="1" i="1">
                <a:latin typeface="Times" charset="0"/>
              </a:rPr>
              <a:t>HOÀN THÀNH MỤC TiÊU</a:t>
            </a:r>
          </a:p>
          <a:p>
            <a:pPr algn="ctr">
              <a:spcBef>
                <a:spcPts val="300"/>
              </a:spcBef>
            </a:pPr>
            <a:r>
              <a:rPr lang="en-US" sz="2400" b="1" i="1">
                <a:latin typeface="Times" charset="0"/>
              </a:rPr>
              <a:t>CÂU CHUYỆN KINH THÁNH</a:t>
            </a:r>
          </a:p>
        </p:txBody>
      </p:sp>
      <p:sp>
        <p:nvSpPr>
          <p:cNvPr id="40976" name="Text Box 19"/>
          <p:cNvSpPr txBox="1">
            <a:spLocks noChangeArrowheads="1"/>
          </p:cNvSpPr>
          <p:nvPr/>
        </p:nvSpPr>
        <p:spPr bwMode="auto">
          <a:xfrm>
            <a:off x="301625" y="990600"/>
            <a:ext cx="6838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600" b="1" i="1">
                <a:latin typeface="Times" charset="0"/>
              </a:rPr>
              <a:t>TẤM VẢI NIÊN ĐẠI CỦA KINH THÁNH</a:t>
            </a:r>
          </a:p>
        </p:txBody>
      </p:sp>
      <p:sp>
        <p:nvSpPr>
          <p:cNvPr id="40977" name="Text Box 20"/>
          <p:cNvSpPr txBox="1">
            <a:spLocks noChangeArrowheads="1"/>
          </p:cNvSpPr>
          <p:nvPr/>
        </p:nvSpPr>
        <p:spPr bwMode="auto">
          <a:xfrm>
            <a:off x="6588125" y="80963"/>
            <a:ext cx="501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28</a:t>
            </a:r>
          </a:p>
        </p:txBody>
      </p:sp>
    </p:spTree>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sp>
        <p:nvSpPr>
          <p:cNvPr id="41986"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solidFill>
                  <a:srgbClr val="105023"/>
                </a:solidFill>
                <a:latin typeface="Comic Sans MS" charset="0"/>
              </a:rPr>
              <a:t> </a:t>
            </a:r>
          </a:p>
        </p:txBody>
      </p:sp>
      <p:sp>
        <p:nvSpPr>
          <p:cNvPr id="41987" name="Text Box 8"/>
          <p:cNvSpPr txBox="1">
            <a:spLocks noChangeArrowheads="1"/>
          </p:cNvSpPr>
          <p:nvPr/>
        </p:nvSpPr>
        <p:spPr bwMode="auto">
          <a:xfrm>
            <a:off x="3927475" y="2611438"/>
            <a:ext cx="60944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i="1">
              <a:solidFill>
                <a:srgbClr val="105023"/>
              </a:solidFill>
              <a:latin typeface="Times" charset="0"/>
            </a:endParaRPr>
          </a:p>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a:solidFill>
                <a:srgbClr val="105023"/>
              </a:solidFill>
              <a:latin typeface="Times" charset="0"/>
            </a:endParaRPr>
          </a:p>
          <a:p>
            <a:pPr>
              <a:lnSpc>
                <a:spcPct val="55000"/>
              </a:lnSpc>
              <a:spcBef>
                <a:spcPct val="50000"/>
              </a:spcBef>
            </a:pPr>
            <a:endParaRPr lang="en-US" sz="1500" b="1" i="1">
              <a:solidFill>
                <a:srgbClr val="105023"/>
              </a:solidFill>
              <a:latin typeface="Times" charset="0"/>
            </a:endParaRPr>
          </a:p>
        </p:txBody>
      </p:sp>
      <p:sp>
        <p:nvSpPr>
          <p:cNvPr id="213005" name="Text Box 13"/>
          <p:cNvSpPr txBox="1">
            <a:spLocks noChangeArrowheads="1"/>
          </p:cNvSpPr>
          <p:nvPr/>
        </p:nvSpPr>
        <p:spPr bwMode="auto">
          <a:xfrm>
            <a:off x="536575" y="2795588"/>
            <a:ext cx="6432550" cy="397033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spcBef>
                <a:spcPct val="50000"/>
              </a:spcBef>
              <a:defRPr/>
            </a:pPr>
            <a:r>
              <a:rPr lang="vi-VN" sz="2800" b="1" i="1">
                <a:solidFill>
                  <a:srgbClr val="000000"/>
                </a:solidFill>
              </a:rPr>
              <a:t>Những</a:t>
            </a:r>
            <a:r>
              <a:rPr lang="en-US" sz="2800" b="1" i="1">
                <a:solidFill>
                  <a:srgbClr val="000000"/>
                </a:solidFill>
              </a:rPr>
              <a:t> trang sau đây hoàn toàn là bản “sạch” của nhiều ấn bản hỗ trợ nghiên cứu trước đây đòi hỏi sinh viên điền vào trong buổi thuyết trình. Tuy nhiên, khuyến khích bạn dùng những biểu mẫu điền vào chỗ trống trong quá trình nghe giảng buổi thuyết trình để tăng kết quả học được. </a:t>
            </a:r>
          </a:p>
        </p:txBody>
      </p:sp>
      <p:sp>
        <p:nvSpPr>
          <p:cNvPr id="41989" name="Rectangle 14"/>
          <p:cNvSpPr>
            <a:spLocks noChangeArrowheads="1"/>
          </p:cNvSpPr>
          <p:nvPr/>
        </p:nvSpPr>
        <p:spPr bwMode="auto">
          <a:xfrm>
            <a:off x="374650" y="2605088"/>
            <a:ext cx="6757988" cy="479425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0" name="Text Box 16"/>
          <p:cNvSpPr txBox="1">
            <a:spLocks noChangeArrowheads="1"/>
          </p:cNvSpPr>
          <p:nvPr/>
        </p:nvSpPr>
        <p:spPr bwMode="auto">
          <a:xfrm>
            <a:off x="6594475" y="87313"/>
            <a:ext cx="501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29</a:t>
            </a:r>
          </a:p>
        </p:txBody>
      </p:sp>
    </p:spTree>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604000" y="87313"/>
            <a:ext cx="676275" cy="411162"/>
          </a:xfrm>
          <a:prstGeom prst="rect">
            <a:avLst/>
          </a:prstGeom>
          <a:noFill/>
          <a:ln w="9525">
            <a:noFill/>
            <a:miter lim="800000"/>
            <a:headEnd/>
            <a:tailEnd/>
          </a:ln>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Comic Sans MS" charset="0"/>
              </a:rPr>
              <a:t>30</a:t>
            </a:r>
          </a:p>
        </p:txBody>
      </p:sp>
      <p:sp>
        <p:nvSpPr>
          <p:cNvPr id="43010" name="Rectangle 30"/>
          <p:cNvSpPr>
            <a:spLocks noChangeArrowheads="1"/>
          </p:cNvSpPr>
          <p:nvPr/>
        </p:nvSpPr>
        <p:spPr bwMode="auto">
          <a:xfrm>
            <a:off x="393700" y="1130300"/>
            <a:ext cx="669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800" b="1" i="1">
                <a:latin typeface="Times" charset="0"/>
              </a:rPr>
              <a:t>TRANG HOÀNG PHẠM VI HOẠT ĐỘNG TRONG KINH THÁNH</a:t>
            </a:r>
          </a:p>
        </p:txBody>
      </p:sp>
      <p:sp>
        <p:nvSpPr>
          <p:cNvPr id="51256" name="Rectangle 56"/>
          <p:cNvSpPr>
            <a:spLocks noChangeArrowheads="1"/>
          </p:cNvSpPr>
          <p:nvPr/>
        </p:nvSpPr>
        <p:spPr bwMode="auto">
          <a:xfrm>
            <a:off x="2352675" y="4497388"/>
            <a:ext cx="304800"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RS</a:t>
            </a:r>
            <a:endParaRPr lang="en-US" sz="2800">
              <a:effectLst>
                <a:outerShdw blurRad="38100" dist="38100" dir="2700000" algn="tl">
                  <a:srgbClr val="DDDDDD"/>
                </a:outerShdw>
              </a:effectLst>
              <a:latin typeface="Comic Sans MS" charset="0"/>
            </a:endParaRPr>
          </a:p>
        </p:txBody>
      </p:sp>
      <p:sp>
        <p:nvSpPr>
          <p:cNvPr id="43012" name="Freeform 27"/>
          <p:cNvSpPr>
            <a:spLocks/>
          </p:cNvSpPr>
          <p:nvPr/>
        </p:nvSpPr>
        <p:spPr bwMode="auto">
          <a:xfrm>
            <a:off x="1616075" y="1624013"/>
            <a:ext cx="1044575" cy="1819275"/>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3" name="Freeform 28"/>
          <p:cNvSpPr>
            <a:spLocks/>
          </p:cNvSpPr>
          <p:nvPr/>
        </p:nvSpPr>
        <p:spPr bwMode="auto">
          <a:xfrm>
            <a:off x="1601788" y="1609725"/>
            <a:ext cx="1044575" cy="1819275"/>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4" name="Freeform 32"/>
          <p:cNvSpPr>
            <a:spLocks/>
          </p:cNvSpPr>
          <p:nvPr/>
        </p:nvSpPr>
        <p:spPr bwMode="auto">
          <a:xfrm>
            <a:off x="5006975" y="3465513"/>
            <a:ext cx="923925" cy="126047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5" name="Freeform 33"/>
          <p:cNvSpPr>
            <a:spLocks/>
          </p:cNvSpPr>
          <p:nvPr/>
        </p:nvSpPr>
        <p:spPr bwMode="auto">
          <a:xfrm>
            <a:off x="4991100" y="3452813"/>
            <a:ext cx="925513" cy="1258887"/>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6" name="Freeform 35"/>
          <p:cNvSpPr>
            <a:spLocks/>
          </p:cNvSpPr>
          <p:nvPr/>
        </p:nvSpPr>
        <p:spPr bwMode="auto">
          <a:xfrm>
            <a:off x="2844800" y="2114550"/>
            <a:ext cx="2605088" cy="1743075"/>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17" name="Freeform 36"/>
          <p:cNvSpPr>
            <a:spLocks/>
          </p:cNvSpPr>
          <p:nvPr/>
        </p:nvSpPr>
        <p:spPr bwMode="auto">
          <a:xfrm>
            <a:off x="2830513" y="2103438"/>
            <a:ext cx="2605087" cy="1741487"/>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8" name="Rectangle 38"/>
          <p:cNvSpPr>
            <a:spLocks noChangeArrowheads="1"/>
          </p:cNvSpPr>
          <p:nvPr/>
        </p:nvSpPr>
        <p:spPr bwMode="auto">
          <a:xfrm>
            <a:off x="3617913" y="2771775"/>
            <a:ext cx="288925"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ER</a:t>
            </a:r>
            <a:endParaRPr lang="en-US" sz="2800">
              <a:effectLst>
                <a:outerShdw blurRad="38100" dist="38100" dir="2700000" algn="tl">
                  <a:srgbClr val="DDDDDD"/>
                </a:outerShdw>
              </a:effectLst>
              <a:latin typeface="Comic Sans MS" charset="0"/>
            </a:endParaRPr>
          </a:p>
        </p:txBody>
      </p:sp>
      <p:sp>
        <p:nvSpPr>
          <p:cNvPr id="43019" name="Freeform 40"/>
          <p:cNvSpPr>
            <a:spLocks/>
          </p:cNvSpPr>
          <p:nvPr/>
        </p:nvSpPr>
        <p:spPr bwMode="auto">
          <a:xfrm>
            <a:off x="1882775" y="3827463"/>
            <a:ext cx="1212850" cy="898525"/>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0" name="Freeform 41"/>
          <p:cNvSpPr>
            <a:spLocks/>
          </p:cNvSpPr>
          <p:nvPr/>
        </p:nvSpPr>
        <p:spPr bwMode="auto">
          <a:xfrm>
            <a:off x="1868488" y="3814763"/>
            <a:ext cx="1211262" cy="896937"/>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3" name="Rectangle 43"/>
          <p:cNvSpPr>
            <a:spLocks noChangeArrowheads="1"/>
          </p:cNvSpPr>
          <p:nvPr/>
        </p:nvSpPr>
        <p:spPr bwMode="auto">
          <a:xfrm>
            <a:off x="5275263" y="4311650"/>
            <a:ext cx="277812"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PG</a:t>
            </a:r>
            <a:endParaRPr lang="en-US" sz="2800">
              <a:effectLst>
                <a:outerShdw blurRad="38100" dist="38100" dir="2700000" algn="tl">
                  <a:srgbClr val="DDDDDD"/>
                </a:outerShdw>
              </a:effectLst>
              <a:latin typeface="Comic Sans MS" charset="0"/>
            </a:endParaRPr>
          </a:p>
        </p:txBody>
      </p:sp>
      <p:sp>
        <p:nvSpPr>
          <p:cNvPr id="43022" name="Freeform 45"/>
          <p:cNvSpPr>
            <a:spLocks/>
          </p:cNvSpPr>
          <p:nvPr/>
        </p:nvSpPr>
        <p:spPr bwMode="auto">
          <a:xfrm>
            <a:off x="2646363" y="2665413"/>
            <a:ext cx="200025" cy="20955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3" name="Freeform 46"/>
          <p:cNvSpPr>
            <a:spLocks/>
          </p:cNvSpPr>
          <p:nvPr/>
        </p:nvSpPr>
        <p:spPr bwMode="auto">
          <a:xfrm>
            <a:off x="2632075" y="2651125"/>
            <a:ext cx="200025" cy="209550"/>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4" name="Freeform 48"/>
          <p:cNvSpPr>
            <a:spLocks/>
          </p:cNvSpPr>
          <p:nvPr/>
        </p:nvSpPr>
        <p:spPr bwMode="auto">
          <a:xfrm>
            <a:off x="2533650" y="3086100"/>
            <a:ext cx="296863" cy="558800"/>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5" name="Freeform 49"/>
          <p:cNvSpPr>
            <a:spLocks/>
          </p:cNvSpPr>
          <p:nvPr/>
        </p:nvSpPr>
        <p:spPr bwMode="auto">
          <a:xfrm>
            <a:off x="2519363" y="3071813"/>
            <a:ext cx="296862" cy="560387"/>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6" name="Freeform 51"/>
          <p:cNvSpPr>
            <a:spLocks/>
          </p:cNvSpPr>
          <p:nvPr/>
        </p:nvSpPr>
        <p:spPr bwMode="auto">
          <a:xfrm>
            <a:off x="2695575" y="2841625"/>
            <a:ext cx="68263" cy="2794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7" name="Freeform 52"/>
          <p:cNvSpPr>
            <a:spLocks/>
          </p:cNvSpPr>
          <p:nvPr/>
        </p:nvSpPr>
        <p:spPr bwMode="auto">
          <a:xfrm>
            <a:off x="2679700" y="2830513"/>
            <a:ext cx="69850" cy="2794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4" name="Rectangle 54"/>
          <p:cNvSpPr>
            <a:spLocks noChangeArrowheads="1"/>
          </p:cNvSpPr>
          <p:nvPr/>
        </p:nvSpPr>
        <p:spPr bwMode="auto">
          <a:xfrm>
            <a:off x="2857500" y="2473325"/>
            <a:ext cx="314325"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SG</a:t>
            </a:r>
            <a:endParaRPr lang="en-US" sz="2800">
              <a:effectLst>
                <a:outerShdw blurRad="38100" dist="38100" dir="2700000" algn="tl">
                  <a:srgbClr val="DDDDDD"/>
                </a:outerShdw>
              </a:effectLst>
              <a:latin typeface="Comic Sans MS" charset="0"/>
            </a:endParaRPr>
          </a:p>
        </p:txBody>
      </p:sp>
      <p:sp>
        <p:nvSpPr>
          <p:cNvPr id="51258" name="Rectangle 58"/>
          <p:cNvSpPr>
            <a:spLocks noChangeArrowheads="1"/>
          </p:cNvSpPr>
          <p:nvPr/>
        </p:nvSpPr>
        <p:spPr bwMode="auto">
          <a:xfrm>
            <a:off x="2066925" y="2212975"/>
            <a:ext cx="360363"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sp>
        <p:nvSpPr>
          <p:cNvPr id="43030" name="Rectangle 60"/>
          <p:cNvSpPr>
            <a:spLocks noChangeArrowheads="1"/>
          </p:cNvSpPr>
          <p:nvPr/>
        </p:nvSpPr>
        <p:spPr bwMode="auto">
          <a:xfrm>
            <a:off x="1709738"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31" name="Rectangle 61"/>
          <p:cNvSpPr>
            <a:spLocks noChangeArrowheads="1"/>
          </p:cNvSpPr>
          <p:nvPr/>
        </p:nvSpPr>
        <p:spPr bwMode="auto">
          <a:xfrm>
            <a:off x="1811338"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32" name="Rectangle 62"/>
          <p:cNvSpPr>
            <a:spLocks noChangeArrowheads="1"/>
          </p:cNvSpPr>
          <p:nvPr/>
        </p:nvSpPr>
        <p:spPr bwMode="auto">
          <a:xfrm>
            <a:off x="1870075" y="3189288"/>
            <a:ext cx="587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33" name="Rectangle 63"/>
          <p:cNvSpPr>
            <a:spLocks noChangeArrowheads="1"/>
          </p:cNvSpPr>
          <p:nvPr/>
        </p:nvSpPr>
        <p:spPr bwMode="auto">
          <a:xfrm>
            <a:off x="1973263"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34" name="Rectangle 64"/>
          <p:cNvSpPr>
            <a:spLocks noChangeArrowheads="1"/>
          </p:cNvSpPr>
          <p:nvPr/>
        </p:nvSpPr>
        <p:spPr bwMode="auto">
          <a:xfrm>
            <a:off x="2030413"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35" name="Rectangle 65"/>
          <p:cNvSpPr>
            <a:spLocks noChangeArrowheads="1"/>
          </p:cNvSpPr>
          <p:nvPr/>
        </p:nvSpPr>
        <p:spPr bwMode="auto">
          <a:xfrm>
            <a:off x="2132013"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36" name="Rectangle 66"/>
          <p:cNvSpPr>
            <a:spLocks noChangeArrowheads="1"/>
          </p:cNvSpPr>
          <p:nvPr/>
        </p:nvSpPr>
        <p:spPr bwMode="auto">
          <a:xfrm>
            <a:off x="2190750" y="3189288"/>
            <a:ext cx="587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37" name="Rectangle 67"/>
          <p:cNvSpPr>
            <a:spLocks noChangeArrowheads="1"/>
          </p:cNvSpPr>
          <p:nvPr/>
        </p:nvSpPr>
        <p:spPr bwMode="auto">
          <a:xfrm>
            <a:off x="2292350"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38" name="Rectangle 68"/>
          <p:cNvSpPr>
            <a:spLocks noChangeArrowheads="1"/>
          </p:cNvSpPr>
          <p:nvPr/>
        </p:nvSpPr>
        <p:spPr bwMode="auto">
          <a:xfrm>
            <a:off x="2351088" y="3189288"/>
            <a:ext cx="5715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39" name="Rectangle 69"/>
          <p:cNvSpPr>
            <a:spLocks noChangeArrowheads="1"/>
          </p:cNvSpPr>
          <p:nvPr/>
        </p:nvSpPr>
        <p:spPr bwMode="auto">
          <a:xfrm>
            <a:off x="2452688"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40" name="Rectangle 70"/>
          <p:cNvSpPr>
            <a:spLocks noChangeArrowheads="1"/>
          </p:cNvSpPr>
          <p:nvPr/>
        </p:nvSpPr>
        <p:spPr bwMode="auto">
          <a:xfrm>
            <a:off x="2509838"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41" name="Rectangle 71"/>
          <p:cNvSpPr>
            <a:spLocks noChangeArrowheads="1"/>
          </p:cNvSpPr>
          <p:nvPr/>
        </p:nvSpPr>
        <p:spPr bwMode="auto">
          <a:xfrm>
            <a:off x="2613025"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42" name="Rectangle 72"/>
          <p:cNvSpPr>
            <a:spLocks noChangeArrowheads="1"/>
          </p:cNvSpPr>
          <p:nvPr/>
        </p:nvSpPr>
        <p:spPr bwMode="auto">
          <a:xfrm>
            <a:off x="2671763"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43" name="Rectangle 73"/>
          <p:cNvSpPr>
            <a:spLocks noChangeArrowheads="1"/>
          </p:cNvSpPr>
          <p:nvPr/>
        </p:nvSpPr>
        <p:spPr bwMode="auto">
          <a:xfrm>
            <a:off x="2773363"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44" name="Rectangle 74"/>
          <p:cNvSpPr>
            <a:spLocks noChangeArrowheads="1"/>
          </p:cNvSpPr>
          <p:nvPr/>
        </p:nvSpPr>
        <p:spPr bwMode="auto">
          <a:xfrm>
            <a:off x="2830513" y="3189288"/>
            <a:ext cx="603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45" name="Rectangle 75"/>
          <p:cNvSpPr>
            <a:spLocks noChangeArrowheads="1"/>
          </p:cNvSpPr>
          <p:nvPr/>
        </p:nvSpPr>
        <p:spPr bwMode="auto">
          <a:xfrm>
            <a:off x="2933700"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46" name="Rectangle 76"/>
          <p:cNvSpPr>
            <a:spLocks noChangeArrowheads="1"/>
          </p:cNvSpPr>
          <p:nvPr/>
        </p:nvSpPr>
        <p:spPr bwMode="auto">
          <a:xfrm>
            <a:off x="2992438"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47" name="Rectangle 77"/>
          <p:cNvSpPr>
            <a:spLocks noChangeArrowheads="1"/>
          </p:cNvSpPr>
          <p:nvPr/>
        </p:nvSpPr>
        <p:spPr bwMode="auto">
          <a:xfrm>
            <a:off x="3092450" y="3189288"/>
            <a:ext cx="1746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48" name="Rectangle 78"/>
          <p:cNvSpPr>
            <a:spLocks noChangeArrowheads="1"/>
          </p:cNvSpPr>
          <p:nvPr/>
        </p:nvSpPr>
        <p:spPr bwMode="auto">
          <a:xfrm>
            <a:off x="3151188" y="3189288"/>
            <a:ext cx="603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49" name="Rectangle 79"/>
          <p:cNvSpPr>
            <a:spLocks noChangeArrowheads="1"/>
          </p:cNvSpPr>
          <p:nvPr/>
        </p:nvSpPr>
        <p:spPr bwMode="auto">
          <a:xfrm>
            <a:off x="3254375"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50" name="Rectangle 80"/>
          <p:cNvSpPr>
            <a:spLocks noChangeArrowheads="1"/>
          </p:cNvSpPr>
          <p:nvPr/>
        </p:nvSpPr>
        <p:spPr bwMode="auto">
          <a:xfrm>
            <a:off x="3311525" y="3189288"/>
            <a:ext cx="603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51" name="Rectangle 81"/>
          <p:cNvSpPr>
            <a:spLocks noChangeArrowheads="1"/>
          </p:cNvSpPr>
          <p:nvPr/>
        </p:nvSpPr>
        <p:spPr bwMode="auto">
          <a:xfrm>
            <a:off x="3413125"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52" name="Rectangle 82"/>
          <p:cNvSpPr>
            <a:spLocks noChangeArrowheads="1"/>
          </p:cNvSpPr>
          <p:nvPr/>
        </p:nvSpPr>
        <p:spPr bwMode="auto">
          <a:xfrm>
            <a:off x="3473450" y="3189288"/>
            <a:ext cx="5715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53" name="Rectangle 83"/>
          <p:cNvSpPr>
            <a:spLocks noChangeArrowheads="1"/>
          </p:cNvSpPr>
          <p:nvPr/>
        </p:nvSpPr>
        <p:spPr bwMode="auto">
          <a:xfrm>
            <a:off x="3575050"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54" name="Rectangle 84"/>
          <p:cNvSpPr>
            <a:spLocks noChangeArrowheads="1"/>
          </p:cNvSpPr>
          <p:nvPr/>
        </p:nvSpPr>
        <p:spPr bwMode="auto">
          <a:xfrm>
            <a:off x="3633788"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55" name="Rectangle 85"/>
          <p:cNvSpPr>
            <a:spLocks noChangeArrowheads="1"/>
          </p:cNvSpPr>
          <p:nvPr/>
        </p:nvSpPr>
        <p:spPr bwMode="auto">
          <a:xfrm>
            <a:off x="3733800"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56" name="Rectangle 86"/>
          <p:cNvSpPr>
            <a:spLocks noChangeArrowheads="1"/>
          </p:cNvSpPr>
          <p:nvPr/>
        </p:nvSpPr>
        <p:spPr bwMode="auto">
          <a:xfrm>
            <a:off x="3794125" y="3189288"/>
            <a:ext cx="5715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57" name="Rectangle 87"/>
          <p:cNvSpPr>
            <a:spLocks noChangeArrowheads="1"/>
          </p:cNvSpPr>
          <p:nvPr/>
        </p:nvSpPr>
        <p:spPr bwMode="auto">
          <a:xfrm>
            <a:off x="3894138"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58" name="Rectangle 88"/>
          <p:cNvSpPr>
            <a:spLocks noChangeArrowheads="1"/>
          </p:cNvSpPr>
          <p:nvPr/>
        </p:nvSpPr>
        <p:spPr bwMode="auto">
          <a:xfrm>
            <a:off x="3952875" y="3189288"/>
            <a:ext cx="587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59" name="Rectangle 89"/>
          <p:cNvSpPr>
            <a:spLocks noChangeArrowheads="1"/>
          </p:cNvSpPr>
          <p:nvPr/>
        </p:nvSpPr>
        <p:spPr bwMode="auto">
          <a:xfrm>
            <a:off x="4054475"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60" name="Rectangle 90"/>
          <p:cNvSpPr>
            <a:spLocks noChangeArrowheads="1"/>
          </p:cNvSpPr>
          <p:nvPr/>
        </p:nvSpPr>
        <p:spPr bwMode="auto">
          <a:xfrm>
            <a:off x="4113213"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61" name="Rectangle 91"/>
          <p:cNvSpPr>
            <a:spLocks noChangeArrowheads="1"/>
          </p:cNvSpPr>
          <p:nvPr/>
        </p:nvSpPr>
        <p:spPr bwMode="auto">
          <a:xfrm>
            <a:off x="4214813"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62" name="Rectangle 92"/>
          <p:cNvSpPr>
            <a:spLocks noChangeArrowheads="1"/>
          </p:cNvSpPr>
          <p:nvPr/>
        </p:nvSpPr>
        <p:spPr bwMode="auto">
          <a:xfrm>
            <a:off x="4273550" y="3189288"/>
            <a:ext cx="587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63" name="Rectangle 93"/>
          <p:cNvSpPr>
            <a:spLocks noChangeArrowheads="1"/>
          </p:cNvSpPr>
          <p:nvPr/>
        </p:nvSpPr>
        <p:spPr bwMode="auto">
          <a:xfrm>
            <a:off x="4376738"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64" name="Rectangle 94"/>
          <p:cNvSpPr>
            <a:spLocks noChangeArrowheads="1"/>
          </p:cNvSpPr>
          <p:nvPr/>
        </p:nvSpPr>
        <p:spPr bwMode="auto">
          <a:xfrm>
            <a:off x="4433888"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65" name="Rectangle 95"/>
          <p:cNvSpPr>
            <a:spLocks noChangeArrowheads="1"/>
          </p:cNvSpPr>
          <p:nvPr/>
        </p:nvSpPr>
        <p:spPr bwMode="auto">
          <a:xfrm>
            <a:off x="4535488"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66" name="Rectangle 96"/>
          <p:cNvSpPr>
            <a:spLocks noChangeArrowheads="1"/>
          </p:cNvSpPr>
          <p:nvPr/>
        </p:nvSpPr>
        <p:spPr bwMode="auto">
          <a:xfrm>
            <a:off x="4594225" y="3189288"/>
            <a:ext cx="587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67" name="Rectangle 97"/>
          <p:cNvSpPr>
            <a:spLocks noChangeArrowheads="1"/>
          </p:cNvSpPr>
          <p:nvPr/>
        </p:nvSpPr>
        <p:spPr bwMode="auto">
          <a:xfrm>
            <a:off x="4697413"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68" name="Rectangle 98"/>
          <p:cNvSpPr>
            <a:spLocks noChangeArrowheads="1"/>
          </p:cNvSpPr>
          <p:nvPr/>
        </p:nvSpPr>
        <p:spPr bwMode="auto">
          <a:xfrm>
            <a:off x="4754563"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69" name="Rectangle 99"/>
          <p:cNvSpPr>
            <a:spLocks noChangeArrowheads="1"/>
          </p:cNvSpPr>
          <p:nvPr/>
        </p:nvSpPr>
        <p:spPr bwMode="auto">
          <a:xfrm>
            <a:off x="4856163"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70" name="Rectangle 100"/>
          <p:cNvSpPr>
            <a:spLocks noChangeArrowheads="1"/>
          </p:cNvSpPr>
          <p:nvPr/>
        </p:nvSpPr>
        <p:spPr bwMode="auto">
          <a:xfrm>
            <a:off x="4913313"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71" name="Rectangle 101"/>
          <p:cNvSpPr>
            <a:spLocks noChangeArrowheads="1"/>
          </p:cNvSpPr>
          <p:nvPr/>
        </p:nvSpPr>
        <p:spPr bwMode="auto">
          <a:xfrm>
            <a:off x="5016500"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72" name="Rectangle 102"/>
          <p:cNvSpPr>
            <a:spLocks noChangeArrowheads="1"/>
          </p:cNvSpPr>
          <p:nvPr/>
        </p:nvSpPr>
        <p:spPr bwMode="auto">
          <a:xfrm>
            <a:off x="5075238" y="3189288"/>
            <a:ext cx="5715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73" name="Rectangle 103"/>
          <p:cNvSpPr>
            <a:spLocks noChangeArrowheads="1"/>
          </p:cNvSpPr>
          <p:nvPr/>
        </p:nvSpPr>
        <p:spPr bwMode="auto">
          <a:xfrm>
            <a:off x="5176838"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74" name="Rectangle 104"/>
          <p:cNvSpPr>
            <a:spLocks noChangeArrowheads="1"/>
          </p:cNvSpPr>
          <p:nvPr/>
        </p:nvSpPr>
        <p:spPr bwMode="auto">
          <a:xfrm>
            <a:off x="5233988"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75" name="Rectangle 105"/>
          <p:cNvSpPr>
            <a:spLocks noChangeArrowheads="1"/>
          </p:cNvSpPr>
          <p:nvPr/>
        </p:nvSpPr>
        <p:spPr bwMode="auto">
          <a:xfrm>
            <a:off x="5337175"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76" name="Rectangle 106"/>
          <p:cNvSpPr>
            <a:spLocks noChangeArrowheads="1"/>
          </p:cNvSpPr>
          <p:nvPr/>
        </p:nvSpPr>
        <p:spPr bwMode="auto">
          <a:xfrm>
            <a:off x="5395913" y="3189288"/>
            <a:ext cx="5715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77" name="Rectangle 107"/>
          <p:cNvSpPr>
            <a:spLocks noChangeArrowheads="1"/>
          </p:cNvSpPr>
          <p:nvPr/>
        </p:nvSpPr>
        <p:spPr bwMode="auto">
          <a:xfrm>
            <a:off x="5497513"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78" name="Rectangle 108"/>
          <p:cNvSpPr>
            <a:spLocks noChangeArrowheads="1"/>
          </p:cNvSpPr>
          <p:nvPr/>
        </p:nvSpPr>
        <p:spPr bwMode="auto">
          <a:xfrm>
            <a:off x="5554663"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79" name="Rectangle 109"/>
          <p:cNvSpPr>
            <a:spLocks noChangeArrowheads="1"/>
          </p:cNvSpPr>
          <p:nvPr/>
        </p:nvSpPr>
        <p:spPr bwMode="auto">
          <a:xfrm>
            <a:off x="5657850"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80" name="Rectangle 110"/>
          <p:cNvSpPr>
            <a:spLocks noChangeArrowheads="1"/>
          </p:cNvSpPr>
          <p:nvPr/>
        </p:nvSpPr>
        <p:spPr bwMode="auto">
          <a:xfrm>
            <a:off x="5715000" y="3189288"/>
            <a:ext cx="587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81" name="Rectangle 112"/>
          <p:cNvSpPr>
            <a:spLocks noChangeArrowheads="1"/>
          </p:cNvSpPr>
          <p:nvPr/>
        </p:nvSpPr>
        <p:spPr bwMode="auto">
          <a:xfrm>
            <a:off x="1695450"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82" name="Rectangle 113"/>
          <p:cNvSpPr>
            <a:spLocks noChangeArrowheads="1"/>
          </p:cNvSpPr>
          <p:nvPr/>
        </p:nvSpPr>
        <p:spPr bwMode="auto">
          <a:xfrm>
            <a:off x="1798638" y="3176588"/>
            <a:ext cx="12700"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83" name="Rectangle 114"/>
          <p:cNvSpPr>
            <a:spLocks noChangeArrowheads="1"/>
          </p:cNvSpPr>
          <p:nvPr/>
        </p:nvSpPr>
        <p:spPr bwMode="auto">
          <a:xfrm>
            <a:off x="1855788"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84" name="Rectangle 115"/>
          <p:cNvSpPr>
            <a:spLocks noChangeArrowheads="1"/>
          </p:cNvSpPr>
          <p:nvPr/>
        </p:nvSpPr>
        <p:spPr bwMode="auto">
          <a:xfrm>
            <a:off x="1958975"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85" name="Rectangle 116"/>
          <p:cNvSpPr>
            <a:spLocks noChangeArrowheads="1"/>
          </p:cNvSpPr>
          <p:nvPr/>
        </p:nvSpPr>
        <p:spPr bwMode="auto">
          <a:xfrm>
            <a:off x="2016125"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86" name="Rectangle 117"/>
          <p:cNvSpPr>
            <a:spLocks noChangeArrowheads="1"/>
          </p:cNvSpPr>
          <p:nvPr/>
        </p:nvSpPr>
        <p:spPr bwMode="auto">
          <a:xfrm>
            <a:off x="2117725"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87" name="Rectangle 118"/>
          <p:cNvSpPr>
            <a:spLocks noChangeArrowheads="1"/>
          </p:cNvSpPr>
          <p:nvPr/>
        </p:nvSpPr>
        <p:spPr bwMode="auto">
          <a:xfrm>
            <a:off x="2176463"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88" name="Rectangle 119"/>
          <p:cNvSpPr>
            <a:spLocks noChangeArrowheads="1"/>
          </p:cNvSpPr>
          <p:nvPr/>
        </p:nvSpPr>
        <p:spPr bwMode="auto">
          <a:xfrm>
            <a:off x="2278063"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89" name="Rectangle 120"/>
          <p:cNvSpPr>
            <a:spLocks noChangeArrowheads="1"/>
          </p:cNvSpPr>
          <p:nvPr/>
        </p:nvSpPr>
        <p:spPr bwMode="auto">
          <a:xfrm>
            <a:off x="2336800" y="3176588"/>
            <a:ext cx="57150"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90" name="Rectangle 121"/>
          <p:cNvSpPr>
            <a:spLocks noChangeArrowheads="1"/>
          </p:cNvSpPr>
          <p:nvPr/>
        </p:nvSpPr>
        <p:spPr bwMode="auto">
          <a:xfrm>
            <a:off x="2438400"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91" name="Rectangle 122"/>
          <p:cNvSpPr>
            <a:spLocks noChangeArrowheads="1"/>
          </p:cNvSpPr>
          <p:nvPr/>
        </p:nvSpPr>
        <p:spPr bwMode="auto">
          <a:xfrm>
            <a:off x="2497138"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92" name="Rectangle 123"/>
          <p:cNvSpPr>
            <a:spLocks noChangeArrowheads="1"/>
          </p:cNvSpPr>
          <p:nvPr/>
        </p:nvSpPr>
        <p:spPr bwMode="auto">
          <a:xfrm>
            <a:off x="2598738"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93" name="Rectangle 124"/>
          <p:cNvSpPr>
            <a:spLocks noChangeArrowheads="1"/>
          </p:cNvSpPr>
          <p:nvPr/>
        </p:nvSpPr>
        <p:spPr bwMode="auto">
          <a:xfrm>
            <a:off x="2657475" y="3176588"/>
            <a:ext cx="57150"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94" name="Rectangle 125"/>
          <p:cNvSpPr>
            <a:spLocks noChangeArrowheads="1"/>
          </p:cNvSpPr>
          <p:nvPr/>
        </p:nvSpPr>
        <p:spPr bwMode="auto">
          <a:xfrm>
            <a:off x="2759075"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95" name="Rectangle 126"/>
          <p:cNvSpPr>
            <a:spLocks noChangeArrowheads="1"/>
          </p:cNvSpPr>
          <p:nvPr/>
        </p:nvSpPr>
        <p:spPr bwMode="auto">
          <a:xfrm>
            <a:off x="2817813" y="3176588"/>
            <a:ext cx="57150"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96" name="Rectangle 127"/>
          <p:cNvSpPr>
            <a:spLocks noChangeArrowheads="1"/>
          </p:cNvSpPr>
          <p:nvPr/>
        </p:nvSpPr>
        <p:spPr bwMode="auto">
          <a:xfrm>
            <a:off x="2919413"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97" name="Rectangle 128"/>
          <p:cNvSpPr>
            <a:spLocks noChangeArrowheads="1"/>
          </p:cNvSpPr>
          <p:nvPr/>
        </p:nvSpPr>
        <p:spPr bwMode="auto">
          <a:xfrm>
            <a:off x="2976563"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98" name="Rectangle 129"/>
          <p:cNvSpPr>
            <a:spLocks noChangeArrowheads="1"/>
          </p:cNvSpPr>
          <p:nvPr/>
        </p:nvSpPr>
        <p:spPr bwMode="auto">
          <a:xfrm>
            <a:off x="3078163"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99" name="Rectangle 130"/>
          <p:cNvSpPr>
            <a:spLocks noChangeArrowheads="1"/>
          </p:cNvSpPr>
          <p:nvPr/>
        </p:nvSpPr>
        <p:spPr bwMode="auto">
          <a:xfrm>
            <a:off x="3136900"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00" name="Rectangle 131"/>
          <p:cNvSpPr>
            <a:spLocks noChangeArrowheads="1"/>
          </p:cNvSpPr>
          <p:nvPr/>
        </p:nvSpPr>
        <p:spPr bwMode="auto">
          <a:xfrm>
            <a:off x="3240088"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01" name="Rectangle 132"/>
          <p:cNvSpPr>
            <a:spLocks noChangeArrowheads="1"/>
          </p:cNvSpPr>
          <p:nvPr/>
        </p:nvSpPr>
        <p:spPr bwMode="auto">
          <a:xfrm>
            <a:off x="3297238"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02" name="Rectangle 133"/>
          <p:cNvSpPr>
            <a:spLocks noChangeArrowheads="1"/>
          </p:cNvSpPr>
          <p:nvPr/>
        </p:nvSpPr>
        <p:spPr bwMode="auto">
          <a:xfrm>
            <a:off x="3398838"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03" name="Rectangle 134"/>
          <p:cNvSpPr>
            <a:spLocks noChangeArrowheads="1"/>
          </p:cNvSpPr>
          <p:nvPr/>
        </p:nvSpPr>
        <p:spPr bwMode="auto">
          <a:xfrm>
            <a:off x="3457575"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04" name="Rectangle 135"/>
          <p:cNvSpPr>
            <a:spLocks noChangeArrowheads="1"/>
          </p:cNvSpPr>
          <p:nvPr/>
        </p:nvSpPr>
        <p:spPr bwMode="auto">
          <a:xfrm>
            <a:off x="3560763"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05" name="Rectangle 136"/>
          <p:cNvSpPr>
            <a:spLocks noChangeArrowheads="1"/>
          </p:cNvSpPr>
          <p:nvPr/>
        </p:nvSpPr>
        <p:spPr bwMode="auto">
          <a:xfrm>
            <a:off x="3617913"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06" name="Rectangle 137"/>
          <p:cNvSpPr>
            <a:spLocks noChangeArrowheads="1"/>
          </p:cNvSpPr>
          <p:nvPr/>
        </p:nvSpPr>
        <p:spPr bwMode="auto">
          <a:xfrm>
            <a:off x="3719513"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07" name="Rectangle 138"/>
          <p:cNvSpPr>
            <a:spLocks noChangeArrowheads="1"/>
          </p:cNvSpPr>
          <p:nvPr/>
        </p:nvSpPr>
        <p:spPr bwMode="auto">
          <a:xfrm>
            <a:off x="3778250"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08" name="Rectangle 139"/>
          <p:cNvSpPr>
            <a:spLocks noChangeArrowheads="1"/>
          </p:cNvSpPr>
          <p:nvPr/>
        </p:nvSpPr>
        <p:spPr bwMode="auto">
          <a:xfrm>
            <a:off x="3879850"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09" name="Rectangle 140"/>
          <p:cNvSpPr>
            <a:spLocks noChangeArrowheads="1"/>
          </p:cNvSpPr>
          <p:nvPr/>
        </p:nvSpPr>
        <p:spPr bwMode="auto">
          <a:xfrm>
            <a:off x="3938588" y="3176588"/>
            <a:ext cx="57150"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10" name="Rectangle 141"/>
          <p:cNvSpPr>
            <a:spLocks noChangeArrowheads="1"/>
          </p:cNvSpPr>
          <p:nvPr/>
        </p:nvSpPr>
        <p:spPr bwMode="auto">
          <a:xfrm>
            <a:off x="4040188"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11" name="Rectangle 142"/>
          <p:cNvSpPr>
            <a:spLocks noChangeArrowheads="1"/>
          </p:cNvSpPr>
          <p:nvPr/>
        </p:nvSpPr>
        <p:spPr bwMode="auto">
          <a:xfrm>
            <a:off x="4097338"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12" name="Rectangle 143"/>
          <p:cNvSpPr>
            <a:spLocks noChangeArrowheads="1"/>
          </p:cNvSpPr>
          <p:nvPr/>
        </p:nvSpPr>
        <p:spPr bwMode="auto">
          <a:xfrm>
            <a:off x="4200525"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13" name="Rectangle 144"/>
          <p:cNvSpPr>
            <a:spLocks noChangeArrowheads="1"/>
          </p:cNvSpPr>
          <p:nvPr/>
        </p:nvSpPr>
        <p:spPr bwMode="auto">
          <a:xfrm>
            <a:off x="4259263" y="3176588"/>
            <a:ext cx="57150"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14" name="Rectangle 145"/>
          <p:cNvSpPr>
            <a:spLocks noChangeArrowheads="1"/>
          </p:cNvSpPr>
          <p:nvPr/>
        </p:nvSpPr>
        <p:spPr bwMode="auto">
          <a:xfrm>
            <a:off x="4360863" y="3176588"/>
            <a:ext cx="1587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15" name="Rectangle 146"/>
          <p:cNvSpPr>
            <a:spLocks noChangeArrowheads="1"/>
          </p:cNvSpPr>
          <p:nvPr/>
        </p:nvSpPr>
        <p:spPr bwMode="auto">
          <a:xfrm>
            <a:off x="4418013"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16" name="Rectangle 147"/>
          <p:cNvSpPr>
            <a:spLocks noChangeArrowheads="1"/>
          </p:cNvSpPr>
          <p:nvPr/>
        </p:nvSpPr>
        <p:spPr bwMode="auto">
          <a:xfrm>
            <a:off x="4521200"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17" name="Rectangle 148"/>
          <p:cNvSpPr>
            <a:spLocks noChangeArrowheads="1"/>
          </p:cNvSpPr>
          <p:nvPr/>
        </p:nvSpPr>
        <p:spPr bwMode="auto">
          <a:xfrm>
            <a:off x="4578350"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18" name="Rectangle 149"/>
          <p:cNvSpPr>
            <a:spLocks noChangeArrowheads="1"/>
          </p:cNvSpPr>
          <p:nvPr/>
        </p:nvSpPr>
        <p:spPr bwMode="auto">
          <a:xfrm>
            <a:off x="4679950" y="3176588"/>
            <a:ext cx="17463"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19" name="Rectangle 150"/>
          <p:cNvSpPr>
            <a:spLocks noChangeArrowheads="1"/>
          </p:cNvSpPr>
          <p:nvPr/>
        </p:nvSpPr>
        <p:spPr bwMode="auto">
          <a:xfrm>
            <a:off x="4738688"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20" name="Rectangle 151"/>
          <p:cNvSpPr>
            <a:spLocks noChangeArrowheads="1"/>
          </p:cNvSpPr>
          <p:nvPr/>
        </p:nvSpPr>
        <p:spPr bwMode="auto">
          <a:xfrm>
            <a:off x="4841875"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21" name="Rectangle 152"/>
          <p:cNvSpPr>
            <a:spLocks noChangeArrowheads="1"/>
          </p:cNvSpPr>
          <p:nvPr/>
        </p:nvSpPr>
        <p:spPr bwMode="auto">
          <a:xfrm>
            <a:off x="4899025" y="3176588"/>
            <a:ext cx="6032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22" name="Rectangle 153"/>
          <p:cNvSpPr>
            <a:spLocks noChangeArrowheads="1"/>
          </p:cNvSpPr>
          <p:nvPr/>
        </p:nvSpPr>
        <p:spPr bwMode="auto">
          <a:xfrm>
            <a:off x="5000625" y="3176588"/>
            <a:ext cx="1587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23" name="Rectangle 154"/>
          <p:cNvSpPr>
            <a:spLocks noChangeArrowheads="1"/>
          </p:cNvSpPr>
          <p:nvPr/>
        </p:nvSpPr>
        <p:spPr bwMode="auto">
          <a:xfrm>
            <a:off x="5059363"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24" name="Rectangle 155"/>
          <p:cNvSpPr>
            <a:spLocks noChangeArrowheads="1"/>
          </p:cNvSpPr>
          <p:nvPr/>
        </p:nvSpPr>
        <p:spPr bwMode="auto">
          <a:xfrm>
            <a:off x="5162550"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25" name="Rectangle 156"/>
          <p:cNvSpPr>
            <a:spLocks noChangeArrowheads="1"/>
          </p:cNvSpPr>
          <p:nvPr/>
        </p:nvSpPr>
        <p:spPr bwMode="auto">
          <a:xfrm>
            <a:off x="5219700" y="3176588"/>
            <a:ext cx="6032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26" name="Rectangle 157"/>
          <p:cNvSpPr>
            <a:spLocks noChangeArrowheads="1"/>
          </p:cNvSpPr>
          <p:nvPr/>
        </p:nvSpPr>
        <p:spPr bwMode="auto">
          <a:xfrm>
            <a:off x="5321300" y="3176588"/>
            <a:ext cx="1587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27" name="Rectangle 158"/>
          <p:cNvSpPr>
            <a:spLocks noChangeArrowheads="1"/>
          </p:cNvSpPr>
          <p:nvPr/>
        </p:nvSpPr>
        <p:spPr bwMode="auto">
          <a:xfrm>
            <a:off x="5378450" y="3176588"/>
            <a:ext cx="6032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28" name="Rectangle 159"/>
          <p:cNvSpPr>
            <a:spLocks noChangeArrowheads="1"/>
          </p:cNvSpPr>
          <p:nvPr/>
        </p:nvSpPr>
        <p:spPr bwMode="auto">
          <a:xfrm>
            <a:off x="5481638" y="3176588"/>
            <a:ext cx="1587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29" name="Rectangle 160"/>
          <p:cNvSpPr>
            <a:spLocks noChangeArrowheads="1"/>
          </p:cNvSpPr>
          <p:nvPr/>
        </p:nvSpPr>
        <p:spPr bwMode="auto">
          <a:xfrm>
            <a:off x="5540375"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30" name="Rectangle 161"/>
          <p:cNvSpPr>
            <a:spLocks noChangeArrowheads="1"/>
          </p:cNvSpPr>
          <p:nvPr/>
        </p:nvSpPr>
        <p:spPr bwMode="auto">
          <a:xfrm>
            <a:off x="5641975" y="3176588"/>
            <a:ext cx="1587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31" name="Rectangle 162"/>
          <p:cNvSpPr>
            <a:spLocks noChangeArrowheads="1"/>
          </p:cNvSpPr>
          <p:nvPr/>
        </p:nvSpPr>
        <p:spPr bwMode="auto">
          <a:xfrm>
            <a:off x="5700713"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32" name="Rectangle 163"/>
          <p:cNvSpPr>
            <a:spLocks noChangeArrowheads="1"/>
          </p:cNvSpPr>
          <p:nvPr/>
        </p:nvSpPr>
        <p:spPr bwMode="auto">
          <a:xfrm>
            <a:off x="5802313"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33" name="Rectangle 165"/>
          <p:cNvSpPr>
            <a:spLocks noChangeArrowheads="1"/>
          </p:cNvSpPr>
          <p:nvPr/>
        </p:nvSpPr>
        <p:spPr bwMode="auto">
          <a:xfrm>
            <a:off x="3749675" y="1706563"/>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34" name="Rectangle 166"/>
          <p:cNvSpPr>
            <a:spLocks noChangeArrowheads="1"/>
          </p:cNvSpPr>
          <p:nvPr/>
        </p:nvSpPr>
        <p:spPr bwMode="auto">
          <a:xfrm>
            <a:off x="3749675" y="180022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35" name="Rectangle 167"/>
          <p:cNvSpPr>
            <a:spLocks noChangeArrowheads="1"/>
          </p:cNvSpPr>
          <p:nvPr/>
        </p:nvSpPr>
        <p:spPr bwMode="auto">
          <a:xfrm>
            <a:off x="3749675" y="1852613"/>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36" name="Rectangle 168"/>
          <p:cNvSpPr>
            <a:spLocks noChangeArrowheads="1"/>
          </p:cNvSpPr>
          <p:nvPr/>
        </p:nvSpPr>
        <p:spPr bwMode="auto">
          <a:xfrm>
            <a:off x="3749675" y="194627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37" name="Rectangle 169"/>
          <p:cNvSpPr>
            <a:spLocks noChangeArrowheads="1"/>
          </p:cNvSpPr>
          <p:nvPr/>
        </p:nvSpPr>
        <p:spPr bwMode="auto">
          <a:xfrm>
            <a:off x="3749675" y="1998663"/>
            <a:ext cx="12700" cy="52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38" name="Rectangle 170"/>
          <p:cNvSpPr>
            <a:spLocks noChangeArrowheads="1"/>
          </p:cNvSpPr>
          <p:nvPr/>
        </p:nvSpPr>
        <p:spPr bwMode="auto">
          <a:xfrm>
            <a:off x="3749675" y="2089150"/>
            <a:ext cx="12700"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39" name="Rectangle 171"/>
          <p:cNvSpPr>
            <a:spLocks noChangeArrowheads="1"/>
          </p:cNvSpPr>
          <p:nvPr/>
        </p:nvSpPr>
        <p:spPr bwMode="auto">
          <a:xfrm>
            <a:off x="3749675" y="2144713"/>
            <a:ext cx="12700" cy="52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40" name="Rectangle 172"/>
          <p:cNvSpPr>
            <a:spLocks noChangeArrowheads="1"/>
          </p:cNvSpPr>
          <p:nvPr/>
        </p:nvSpPr>
        <p:spPr bwMode="auto">
          <a:xfrm>
            <a:off x="3749675" y="2236788"/>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41" name="Rectangle 173"/>
          <p:cNvSpPr>
            <a:spLocks noChangeArrowheads="1"/>
          </p:cNvSpPr>
          <p:nvPr/>
        </p:nvSpPr>
        <p:spPr bwMode="auto">
          <a:xfrm>
            <a:off x="3749675" y="2290763"/>
            <a:ext cx="12700" cy="52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42" name="Rectangle 174"/>
          <p:cNvSpPr>
            <a:spLocks noChangeArrowheads="1"/>
          </p:cNvSpPr>
          <p:nvPr/>
        </p:nvSpPr>
        <p:spPr bwMode="auto">
          <a:xfrm>
            <a:off x="3749675" y="2382838"/>
            <a:ext cx="127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43" name="Rectangle 175"/>
          <p:cNvSpPr>
            <a:spLocks noChangeArrowheads="1"/>
          </p:cNvSpPr>
          <p:nvPr/>
        </p:nvSpPr>
        <p:spPr bwMode="auto">
          <a:xfrm>
            <a:off x="3749675" y="2435225"/>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44" name="Rectangle 176"/>
          <p:cNvSpPr>
            <a:spLocks noChangeArrowheads="1"/>
          </p:cNvSpPr>
          <p:nvPr/>
        </p:nvSpPr>
        <p:spPr bwMode="auto">
          <a:xfrm>
            <a:off x="3749675" y="2527300"/>
            <a:ext cx="127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45" name="Rectangle 177"/>
          <p:cNvSpPr>
            <a:spLocks noChangeArrowheads="1"/>
          </p:cNvSpPr>
          <p:nvPr/>
        </p:nvSpPr>
        <p:spPr bwMode="auto">
          <a:xfrm>
            <a:off x="3749675" y="2579688"/>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46" name="Rectangle 178"/>
          <p:cNvSpPr>
            <a:spLocks noChangeArrowheads="1"/>
          </p:cNvSpPr>
          <p:nvPr/>
        </p:nvSpPr>
        <p:spPr bwMode="auto">
          <a:xfrm>
            <a:off x="3749675" y="2674938"/>
            <a:ext cx="127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47" name="Rectangle 179"/>
          <p:cNvSpPr>
            <a:spLocks noChangeArrowheads="1"/>
          </p:cNvSpPr>
          <p:nvPr/>
        </p:nvSpPr>
        <p:spPr bwMode="auto">
          <a:xfrm>
            <a:off x="3749675" y="2727325"/>
            <a:ext cx="12700" cy="52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48" name="Rectangle 180"/>
          <p:cNvSpPr>
            <a:spLocks noChangeArrowheads="1"/>
          </p:cNvSpPr>
          <p:nvPr/>
        </p:nvSpPr>
        <p:spPr bwMode="auto">
          <a:xfrm>
            <a:off x="3749675" y="2820988"/>
            <a:ext cx="127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49" name="Rectangle 181"/>
          <p:cNvSpPr>
            <a:spLocks noChangeArrowheads="1"/>
          </p:cNvSpPr>
          <p:nvPr/>
        </p:nvSpPr>
        <p:spPr bwMode="auto">
          <a:xfrm>
            <a:off x="3749675" y="2873375"/>
            <a:ext cx="12700" cy="52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50" name="Rectangle 182"/>
          <p:cNvSpPr>
            <a:spLocks noChangeArrowheads="1"/>
          </p:cNvSpPr>
          <p:nvPr/>
        </p:nvSpPr>
        <p:spPr bwMode="auto">
          <a:xfrm>
            <a:off x="3749675" y="2963863"/>
            <a:ext cx="12700"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51" name="Rectangle 183"/>
          <p:cNvSpPr>
            <a:spLocks noChangeArrowheads="1"/>
          </p:cNvSpPr>
          <p:nvPr/>
        </p:nvSpPr>
        <p:spPr bwMode="auto">
          <a:xfrm>
            <a:off x="3749675" y="3017838"/>
            <a:ext cx="12700" cy="52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52" name="Rectangle 184"/>
          <p:cNvSpPr>
            <a:spLocks noChangeArrowheads="1"/>
          </p:cNvSpPr>
          <p:nvPr/>
        </p:nvSpPr>
        <p:spPr bwMode="auto">
          <a:xfrm>
            <a:off x="3749675" y="311150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53" name="Rectangle 185"/>
          <p:cNvSpPr>
            <a:spLocks noChangeArrowheads="1"/>
          </p:cNvSpPr>
          <p:nvPr/>
        </p:nvSpPr>
        <p:spPr bwMode="auto">
          <a:xfrm>
            <a:off x="3749675" y="3163888"/>
            <a:ext cx="12700" cy="52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54" name="Rectangle 186"/>
          <p:cNvSpPr>
            <a:spLocks noChangeArrowheads="1"/>
          </p:cNvSpPr>
          <p:nvPr/>
        </p:nvSpPr>
        <p:spPr bwMode="auto">
          <a:xfrm>
            <a:off x="3749675" y="3255963"/>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55" name="Rectangle 187"/>
          <p:cNvSpPr>
            <a:spLocks noChangeArrowheads="1"/>
          </p:cNvSpPr>
          <p:nvPr/>
        </p:nvSpPr>
        <p:spPr bwMode="auto">
          <a:xfrm>
            <a:off x="3749675" y="3308350"/>
            <a:ext cx="12700" cy="555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56" name="Rectangle 188"/>
          <p:cNvSpPr>
            <a:spLocks noChangeArrowheads="1"/>
          </p:cNvSpPr>
          <p:nvPr/>
        </p:nvSpPr>
        <p:spPr bwMode="auto">
          <a:xfrm>
            <a:off x="3749675" y="3402013"/>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57" name="Rectangle 189"/>
          <p:cNvSpPr>
            <a:spLocks noChangeArrowheads="1"/>
          </p:cNvSpPr>
          <p:nvPr/>
        </p:nvSpPr>
        <p:spPr bwMode="auto">
          <a:xfrm>
            <a:off x="3749675" y="3454400"/>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58" name="Rectangle 190"/>
          <p:cNvSpPr>
            <a:spLocks noChangeArrowheads="1"/>
          </p:cNvSpPr>
          <p:nvPr/>
        </p:nvSpPr>
        <p:spPr bwMode="auto">
          <a:xfrm>
            <a:off x="3749675" y="3549650"/>
            <a:ext cx="127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59" name="Rectangle 191"/>
          <p:cNvSpPr>
            <a:spLocks noChangeArrowheads="1"/>
          </p:cNvSpPr>
          <p:nvPr/>
        </p:nvSpPr>
        <p:spPr bwMode="auto">
          <a:xfrm>
            <a:off x="3749675" y="3600450"/>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60" name="Rectangle 192"/>
          <p:cNvSpPr>
            <a:spLocks noChangeArrowheads="1"/>
          </p:cNvSpPr>
          <p:nvPr/>
        </p:nvSpPr>
        <p:spPr bwMode="auto">
          <a:xfrm>
            <a:off x="3749675" y="3694113"/>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61" name="Rectangle 193"/>
          <p:cNvSpPr>
            <a:spLocks noChangeArrowheads="1"/>
          </p:cNvSpPr>
          <p:nvPr/>
        </p:nvSpPr>
        <p:spPr bwMode="auto">
          <a:xfrm>
            <a:off x="3749675" y="3746500"/>
            <a:ext cx="12700" cy="52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62" name="Rectangle 194"/>
          <p:cNvSpPr>
            <a:spLocks noChangeArrowheads="1"/>
          </p:cNvSpPr>
          <p:nvPr/>
        </p:nvSpPr>
        <p:spPr bwMode="auto">
          <a:xfrm>
            <a:off x="3749675" y="3838575"/>
            <a:ext cx="127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63" name="Rectangle 195"/>
          <p:cNvSpPr>
            <a:spLocks noChangeArrowheads="1"/>
          </p:cNvSpPr>
          <p:nvPr/>
        </p:nvSpPr>
        <p:spPr bwMode="auto">
          <a:xfrm>
            <a:off x="3749675" y="3892550"/>
            <a:ext cx="12700" cy="52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64" name="Rectangle 196"/>
          <p:cNvSpPr>
            <a:spLocks noChangeArrowheads="1"/>
          </p:cNvSpPr>
          <p:nvPr/>
        </p:nvSpPr>
        <p:spPr bwMode="auto">
          <a:xfrm>
            <a:off x="3749675" y="3984625"/>
            <a:ext cx="127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65" name="Rectangle 197"/>
          <p:cNvSpPr>
            <a:spLocks noChangeArrowheads="1"/>
          </p:cNvSpPr>
          <p:nvPr/>
        </p:nvSpPr>
        <p:spPr bwMode="auto">
          <a:xfrm>
            <a:off x="3749675" y="4037013"/>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66" name="Rectangle 198"/>
          <p:cNvSpPr>
            <a:spLocks noChangeArrowheads="1"/>
          </p:cNvSpPr>
          <p:nvPr/>
        </p:nvSpPr>
        <p:spPr bwMode="auto">
          <a:xfrm>
            <a:off x="3749675" y="413067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67" name="Rectangle 199"/>
          <p:cNvSpPr>
            <a:spLocks noChangeArrowheads="1"/>
          </p:cNvSpPr>
          <p:nvPr/>
        </p:nvSpPr>
        <p:spPr bwMode="auto">
          <a:xfrm>
            <a:off x="3749675" y="4183063"/>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68" name="Rectangle 200"/>
          <p:cNvSpPr>
            <a:spLocks noChangeArrowheads="1"/>
          </p:cNvSpPr>
          <p:nvPr/>
        </p:nvSpPr>
        <p:spPr bwMode="auto">
          <a:xfrm>
            <a:off x="3749675" y="427672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69" name="Rectangle 201"/>
          <p:cNvSpPr>
            <a:spLocks noChangeArrowheads="1"/>
          </p:cNvSpPr>
          <p:nvPr/>
        </p:nvSpPr>
        <p:spPr bwMode="auto">
          <a:xfrm>
            <a:off x="3749675" y="4329113"/>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70" name="Rectangle 202"/>
          <p:cNvSpPr>
            <a:spLocks noChangeArrowheads="1"/>
          </p:cNvSpPr>
          <p:nvPr/>
        </p:nvSpPr>
        <p:spPr bwMode="auto">
          <a:xfrm>
            <a:off x="3749675" y="4421188"/>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71" name="Rectangle 203"/>
          <p:cNvSpPr>
            <a:spLocks noChangeArrowheads="1"/>
          </p:cNvSpPr>
          <p:nvPr/>
        </p:nvSpPr>
        <p:spPr bwMode="auto">
          <a:xfrm>
            <a:off x="3749675" y="4473575"/>
            <a:ext cx="12700" cy="52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72" name="Rectangle 204"/>
          <p:cNvSpPr>
            <a:spLocks noChangeArrowheads="1"/>
          </p:cNvSpPr>
          <p:nvPr/>
        </p:nvSpPr>
        <p:spPr bwMode="auto">
          <a:xfrm>
            <a:off x="3749675" y="4568825"/>
            <a:ext cx="127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73" name="Rectangle 205"/>
          <p:cNvSpPr>
            <a:spLocks noChangeArrowheads="1"/>
          </p:cNvSpPr>
          <p:nvPr/>
        </p:nvSpPr>
        <p:spPr bwMode="auto">
          <a:xfrm>
            <a:off x="3749675" y="4621213"/>
            <a:ext cx="12700"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74" name="Rectangle 206"/>
          <p:cNvSpPr>
            <a:spLocks noChangeArrowheads="1"/>
          </p:cNvSpPr>
          <p:nvPr/>
        </p:nvSpPr>
        <p:spPr bwMode="auto">
          <a:xfrm>
            <a:off x="3735388" y="1693863"/>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75" name="Rectangle 207"/>
          <p:cNvSpPr>
            <a:spLocks noChangeArrowheads="1"/>
          </p:cNvSpPr>
          <p:nvPr/>
        </p:nvSpPr>
        <p:spPr bwMode="auto">
          <a:xfrm>
            <a:off x="3735388" y="1785938"/>
            <a:ext cx="14287" cy="142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76" name="Rectangle 208"/>
          <p:cNvSpPr>
            <a:spLocks noChangeArrowheads="1"/>
          </p:cNvSpPr>
          <p:nvPr/>
        </p:nvSpPr>
        <p:spPr bwMode="auto">
          <a:xfrm>
            <a:off x="3735388" y="1839913"/>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77" name="Rectangle 209"/>
          <p:cNvSpPr>
            <a:spLocks noChangeArrowheads="1"/>
          </p:cNvSpPr>
          <p:nvPr/>
        </p:nvSpPr>
        <p:spPr bwMode="auto">
          <a:xfrm>
            <a:off x="3735388" y="1931988"/>
            <a:ext cx="14287" cy="142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78" name="Rectangle 210"/>
          <p:cNvSpPr>
            <a:spLocks noChangeArrowheads="1"/>
          </p:cNvSpPr>
          <p:nvPr/>
        </p:nvSpPr>
        <p:spPr bwMode="auto">
          <a:xfrm>
            <a:off x="3735388" y="1984375"/>
            <a:ext cx="14287" cy="523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79" name="Rectangle 211"/>
          <p:cNvSpPr>
            <a:spLocks noChangeArrowheads="1"/>
          </p:cNvSpPr>
          <p:nvPr/>
        </p:nvSpPr>
        <p:spPr bwMode="auto">
          <a:xfrm>
            <a:off x="3735388" y="2078038"/>
            <a:ext cx="14287" cy="1111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80" name="Rectangle 212"/>
          <p:cNvSpPr>
            <a:spLocks noChangeArrowheads="1"/>
          </p:cNvSpPr>
          <p:nvPr/>
        </p:nvSpPr>
        <p:spPr bwMode="auto">
          <a:xfrm>
            <a:off x="3735388" y="2130425"/>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81" name="Rectangle 213"/>
          <p:cNvSpPr>
            <a:spLocks noChangeArrowheads="1"/>
          </p:cNvSpPr>
          <p:nvPr/>
        </p:nvSpPr>
        <p:spPr bwMode="auto">
          <a:xfrm>
            <a:off x="3735388" y="22240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82" name="Rectangle 214"/>
          <p:cNvSpPr>
            <a:spLocks noChangeArrowheads="1"/>
          </p:cNvSpPr>
          <p:nvPr/>
        </p:nvSpPr>
        <p:spPr bwMode="auto">
          <a:xfrm>
            <a:off x="3735388" y="2276475"/>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83" name="Rectangle 215"/>
          <p:cNvSpPr>
            <a:spLocks noChangeArrowheads="1"/>
          </p:cNvSpPr>
          <p:nvPr/>
        </p:nvSpPr>
        <p:spPr bwMode="auto">
          <a:xfrm>
            <a:off x="3735388" y="2368550"/>
            <a:ext cx="14287" cy="142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84" name="Rectangle 216"/>
          <p:cNvSpPr>
            <a:spLocks noChangeArrowheads="1"/>
          </p:cNvSpPr>
          <p:nvPr/>
        </p:nvSpPr>
        <p:spPr bwMode="auto">
          <a:xfrm>
            <a:off x="3735388" y="2420938"/>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85" name="Rectangle 217"/>
          <p:cNvSpPr>
            <a:spLocks noChangeArrowheads="1"/>
          </p:cNvSpPr>
          <p:nvPr/>
        </p:nvSpPr>
        <p:spPr bwMode="auto">
          <a:xfrm>
            <a:off x="3735388" y="2516188"/>
            <a:ext cx="14287" cy="1111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86" name="Rectangle 218"/>
          <p:cNvSpPr>
            <a:spLocks noChangeArrowheads="1"/>
          </p:cNvSpPr>
          <p:nvPr/>
        </p:nvSpPr>
        <p:spPr bwMode="auto">
          <a:xfrm>
            <a:off x="3735388" y="2568575"/>
            <a:ext cx="14287" cy="523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87" name="Rectangle 219"/>
          <p:cNvSpPr>
            <a:spLocks noChangeArrowheads="1"/>
          </p:cNvSpPr>
          <p:nvPr/>
        </p:nvSpPr>
        <p:spPr bwMode="auto">
          <a:xfrm>
            <a:off x="3735388" y="2659063"/>
            <a:ext cx="14287" cy="158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88" name="Rectangle 220"/>
          <p:cNvSpPr>
            <a:spLocks noChangeArrowheads="1"/>
          </p:cNvSpPr>
          <p:nvPr/>
        </p:nvSpPr>
        <p:spPr bwMode="auto">
          <a:xfrm>
            <a:off x="3735388" y="2714625"/>
            <a:ext cx="14287" cy="523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89" name="Rectangle 221"/>
          <p:cNvSpPr>
            <a:spLocks noChangeArrowheads="1"/>
          </p:cNvSpPr>
          <p:nvPr/>
        </p:nvSpPr>
        <p:spPr bwMode="auto">
          <a:xfrm>
            <a:off x="3735388" y="2805113"/>
            <a:ext cx="14287" cy="158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90" name="Rectangle 222"/>
          <p:cNvSpPr>
            <a:spLocks noChangeArrowheads="1"/>
          </p:cNvSpPr>
          <p:nvPr/>
        </p:nvSpPr>
        <p:spPr bwMode="auto">
          <a:xfrm>
            <a:off x="3735388" y="2859088"/>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91" name="Rectangle 223"/>
          <p:cNvSpPr>
            <a:spLocks noChangeArrowheads="1"/>
          </p:cNvSpPr>
          <p:nvPr/>
        </p:nvSpPr>
        <p:spPr bwMode="auto">
          <a:xfrm>
            <a:off x="3735388" y="2952750"/>
            <a:ext cx="14287" cy="11113"/>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92" name="Rectangle 224"/>
          <p:cNvSpPr>
            <a:spLocks noChangeArrowheads="1"/>
          </p:cNvSpPr>
          <p:nvPr/>
        </p:nvSpPr>
        <p:spPr bwMode="auto">
          <a:xfrm>
            <a:off x="3735388" y="3005138"/>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93" name="Rectangle 225"/>
          <p:cNvSpPr>
            <a:spLocks noChangeArrowheads="1"/>
          </p:cNvSpPr>
          <p:nvPr/>
        </p:nvSpPr>
        <p:spPr bwMode="auto">
          <a:xfrm>
            <a:off x="3735388" y="3097213"/>
            <a:ext cx="14287" cy="142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94" name="Rectangle 226"/>
          <p:cNvSpPr>
            <a:spLocks noChangeArrowheads="1"/>
          </p:cNvSpPr>
          <p:nvPr/>
        </p:nvSpPr>
        <p:spPr bwMode="auto">
          <a:xfrm>
            <a:off x="3735388" y="3149600"/>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95" name="Rectangle 227"/>
          <p:cNvSpPr>
            <a:spLocks noChangeArrowheads="1"/>
          </p:cNvSpPr>
          <p:nvPr/>
        </p:nvSpPr>
        <p:spPr bwMode="auto">
          <a:xfrm>
            <a:off x="3735388" y="3243263"/>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96" name="Rectangle 228"/>
          <p:cNvSpPr>
            <a:spLocks noChangeArrowheads="1"/>
          </p:cNvSpPr>
          <p:nvPr/>
        </p:nvSpPr>
        <p:spPr bwMode="auto">
          <a:xfrm>
            <a:off x="3735388" y="3295650"/>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97" name="Rectangle 229"/>
          <p:cNvSpPr>
            <a:spLocks noChangeArrowheads="1"/>
          </p:cNvSpPr>
          <p:nvPr/>
        </p:nvSpPr>
        <p:spPr bwMode="auto">
          <a:xfrm>
            <a:off x="3735388" y="3390900"/>
            <a:ext cx="14287" cy="11113"/>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98" name="Rectangle 230"/>
          <p:cNvSpPr>
            <a:spLocks noChangeArrowheads="1"/>
          </p:cNvSpPr>
          <p:nvPr/>
        </p:nvSpPr>
        <p:spPr bwMode="auto">
          <a:xfrm>
            <a:off x="3735388" y="3443288"/>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99" name="Rectangle 231"/>
          <p:cNvSpPr>
            <a:spLocks noChangeArrowheads="1"/>
          </p:cNvSpPr>
          <p:nvPr/>
        </p:nvSpPr>
        <p:spPr bwMode="auto">
          <a:xfrm>
            <a:off x="3735388" y="3533775"/>
            <a:ext cx="14287" cy="158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00" name="Rectangle 232"/>
          <p:cNvSpPr>
            <a:spLocks noChangeArrowheads="1"/>
          </p:cNvSpPr>
          <p:nvPr/>
        </p:nvSpPr>
        <p:spPr bwMode="auto">
          <a:xfrm>
            <a:off x="3735388" y="3587750"/>
            <a:ext cx="14287" cy="523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01" name="Rectangle 233"/>
          <p:cNvSpPr>
            <a:spLocks noChangeArrowheads="1"/>
          </p:cNvSpPr>
          <p:nvPr/>
        </p:nvSpPr>
        <p:spPr bwMode="auto">
          <a:xfrm>
            <a:off x="3735388" y="3679825"/>
            <a:ext cx="14287" cy="142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02" name="Rectangle 234"/>
          <p:cNvSpPr>
            <a:spLocks noChangeArrowheads="1"/>
          </p:cNvSpPr>
          <p:nvPr/>
        </p:nvSpPr>
        <p:spPr bwMode="auto">
          <a:xfrm>
            <a:off x="3735388" y="3733800"/>
            <a:ext cx="14287" cy="523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03" name="Rectangle 235"/>
          <p:cNvSpPr>
            <a:spLocks noChangeArrowheads="1"/>
          </p:cNvSpPr>
          <p:nvPr/>
        </p:nvSpPr>
        <p:spPr bwMode="auto">
          <a:xfrm>
            <a:off x="3735388" y="3825875"/>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04" name="Rectangle 236"/>
          <p:cNvSpPr>
            <a:spLocks noChangeArrowheads="1"/>
          </p:cNvSpPr>
          <p:nvPr/>
        </p:nvSpPr>
        <p:spPr bwMode="auto">
          <a:xfrm>
            <a:off x="3735388" y="3878263"/>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05" name="Rectangle 237"/>
          <p:cNvSpPr>
            <a:spLocks noChangeArrowheads="1"/>
          </p:cNvSpPr>
          <p:nvPr/>
        </p:nvSpPr>
        <p:spPr bwMode="auto">
          <a:xfrm>
            <a:off x="3735388" y="3971925"/>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06" name="Rectangle 238"/>
          <p:cNvSpPr>
            <a:spLocks noChangeArrowheads="1"/>
          </p:cNvSpPr>
          <p:nvPr/>
        </p:nvSpPr>
        <p:spPr bwMode="auto">
          <a:xfrm>
            <a:off x="3735388" y="4024313"/>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07" name="Rectangle 239"/>
          <p:cNvSpPr>
            <a:spLocks noChangeArrowheads="1"/>
          </p:cNvSpPr>
          <p:nvPr/>
        </p:nvSpPr>
        <p:spPr bwMode="auto">
          <a:xfrm>
            <a:off x="3735388" y="4117975"/>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08" name="Rectangle 240"/>
          <p:cNvSpPr>
            <a:spLocks noChangeArrowheads="1"/>
          </p:cNvSpPr>
          <p:nvPr/>
        </p:nvSpPr>
        <p:spPr bwMode="auto">
          <a:xfrm>
            <a:off x="3735388" y="4170363"/>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09" name="Rectangle 241"/>
          <p:cNvSpPr>
            <a:spLocks noChangeArrowheads="1"/>
          </p:cNvSpPr>
          <p:nvPr/>
        </p:nvSpPr>
        <p:spPr bwMode="auto">
          <a:xfrm>
            <a:off x="3735388" y="4264025"/>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10" name="Rectangle 242"/>
          <p:cNvSpPr>
            <a:spLocks noChangeArrowheads="1"/>
          </p:cNvSpPr>
          <p:nvPr/>
        </p:nvSpPr>
        <p:spPr bwMode="auto">
          <a:xfrm>
            <a:off x="3735388" y="4316413"/>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11" name="Rectangle 243"/>
          <p:cNvSpPr>
            <a:spLocks noChangeArrowheads="1"/>
          </p:cNvSpPr>
          <p:nvPr/>
        </p:nvSpPr>
        <p:spPr bwMode="auto">
          <a:xfrm>
            <a:off x="3735388" y="44084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12" name="Rectangle 244"/>
          <p:cNvSpPr>
            <a:spLocks noChangeArrowheads="1"/>
          </p:cNvSpPr>
          <p:nvPr/>
        </p:nvSpPr>
        <p:spPr bwMode="auto">
          <a:xfrm>
            <a:off x="3735388" y="4462463"/>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13" name="Rectangle 245"/>
          <p:cNvSpPr>
            <a:spLocks noChangeArrowheads="1"/>
          </p:cNvSpPr>
          <p:nvPr/>
        </p:nvSpPr>
        <p:spPr bwMode="auto">
          <a:xfrm>
            <a:off x="3735388" y="4552950"/>
            <a:ext cx="14287" cy="158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214" name="Rectangle 246"/>
          <p:cNvSpPr>
            <a:spLocks noChangeArrowheads="1"/>
          </p:cNvSpPr>
          <p:nvPr/>
        </p:nvSpPr>
        <p:spPr bwMode="auto">
          <a:xfrm>
            <a:off x="3735388" y="4606925"/>
            <a:ext cx="14287" cy="42863"/>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448" name="Rectangle 248"/>
          <p:cNvSpPr>
            <a:spLocks noChangeArrowheads="1"/>
          </p:cNvSpPr>
          <p:nvPr/>
        </p:nvSpPr>
        <p:spPr bwMode="auto">
          <a:xfrm>
            <a:off x="2841625" y="3338513"/>
            <a:ext cx="323850"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DS</a:t>
            </a:r>
            <a:endParaRPr lang="en-US" sz="2800">
              <a:effectLst>
                <a:outerShdw blurRad="38100" dist="38100" dir="2700000" algn="tl">
                  <a:srgbClr val="DDDDDD"/>
                </a:outerShdw>
              </a:effectLst>
              <a:latin typeface="Comic Sans MS" charset="0"/>
            </a:endParaRPr>
          </a:p>
        </p:txBody>
      </p:sp>
      <p:sp>
        <p:nvSpPr>
          <p:cNvPr id="43216" name="Oval 250"/>
          <p:cNvSpPr>
            <a:spLocks noChangeArrowheads="1"/>
          </p:cNvSpPr>
          <p:nvPr/>
        </p:nvSpPr>
        <p:spPr bwMode="auto">
          <a:xfrm>
            <a:off x="4851400" y="3784600"/>
            <a:ext cx="136525" cy="1222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17" name="Oval 251"/>
          <p:cNvSpPr>
            <a:spLocks noChangeArrowheads="1"/>
          </p:cNvSpPr>
          <p:nvPr/>
        </p:nvSpPr>
        <p:spPr bwMode="auto">
          <a:xfrm>
            <a:off x="4851400" y="3784600"/>
            <a:ext cx="107950" cy="95250"/>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18" name="Oval 252"/>
          <p:cNvSpPr>
            <a:spLocks noChangeArrowheads="1"/>
          </p:cNvSpPr>
          <p:nvPr/>
        </p:nvSpPr>
        <p:spPr bwMode="auto">
          <a:xfrm>
            <a:off x="4835525" y="3770313"/>
            <a:ext cx="138113" cy="122237"/>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53" name="Rectangle 253"/>
          <p:cNvSpPr>
            <a:spLocks noChangeArrowheads="1"/>
          </p:cNvSpPr>
          <p:nvPr/>
        </p:nvSpPr>
        <p:spPr bwMode="auto">
          <a:xfrm>
            <a:off x="5046663" y="3802063"/>
            <a:ext cx="168275"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U</a:t>
            </a:r>
            <a:endParaRPr lang="en-US" sz="2800">
              <a:effectLst>
                <a:outerShdw blurRad="38100" dist="38100" dir="2700000" algn="tl">
                  <a:srgbClr val="DDDDDD"/>
                </a:outerShdw>
              </a:effectLst>
              <a:latin typeface="Comic Sans MS" charset="0"/>
            </a:endParaRPr>
          </a:p>
        </p:txBody>
      </p:sp>
      <p:sp>
        <p:nvSpPr>
          <p:cNvPr id="51456" name="Rectangle 256"/>
          <p:cNvSpPr>
            <a:spLocks noChangeArrowheads="1"/>
          </p:cNvSpPr>
          <p:nvPr/>
        </p:nvSpPr>
        <p:spPr bwMode="auto">
          <a:xfrm>
            <a:off x="4330700" y="2867025"/>
            <a:ext cx="144463"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B</a:t>
            </a:r>
            <a:endParaRPr lang="en-US" sz="2800">
              <a:effectLst>
                <a:outerShdw blurRad="38100" dist="38100" dir="2700000" algn="tl">
                  <a:srgbClr val="DDDDDD"/>
                </a:outerShdw>
              </a:effectLst>
              <a:latin typeface="Comic Sans MS" charset="0"/>
            </a:endParaRPr>
          </a:p>
        </p:txBody>
      </p:sp>
      <p:sp>
        <p:nvSpPr>
          <p:cNvPr id="43221" name="Oval 257"/>
          <p:cNvSpPr>
            <a:spLocks noChangeArrowheads="1"/>
          </p:cNvSpPr>
          <p:nvPr/>
        </p:nvSpPr>
        <p:spPr bwMode="auto">
          <a:xfrm>
            <a:off x="4200525" y="2911475"/>
            <a:ext cx="134938" cy="1238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2" name="Oval 258"/>
          <p:cNvSpPr>
            <a:spLocks noChangeArrowheads="1"/>
          </p:cNvSpPr>
          <p:nvPr/>
        </p:nvSpPr>
        <p:spPr bwMode="auto">
          <a:xfrm>
            <a:off x="4200525" y="2911475"/>
            <a:ext cx="106363" cy="98425"/>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3" name="Oval 259"/>
          <p:cNvSpPr>
            <a:spLocks noChangeArrowheads="1"/>
          </p:cNvSpPr>
          <p:nvPr/>
        </p:nvSpPr>
        <p:spPr bwMode="auto">
          <a:xfrm>
            <a:off x="4184650" y="2898775"/>
            <a:ext cx="134938" cy="122238"/>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60" name="Rectangle 260"/>
          <p:cNvSpPr>
            <a:spLocks noChangeArrowheads="1"/>
          </p:cNvSpPr>
          <p:nvPr/>
        </p:nvSpPr>
        <p:spPr bwMode="auto">
          <a:xfrm>
            <a:off x="4157663" y="2274888"/>
            <a:ext cx="176212"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H</a:t>
            </a:r>
            <a:endParaRPr lang="en-US" sz="2800">
              <a:effectLst>
                <a:outerShdw blurRad="38100" dist="38100" dir="2700000" algn="tl">
                  <a:srgbClr val="DDDDDD"/>
                </a:outerShdw>
              </a:effectLst>
              <a:latin typeface="Comic Sans MS" charset="0"/>
            </a:endParaRPr>
          </a:p>
        </p:txBody>
      </p:sp>
      <p:sp>
        <p:nvSpPr>
          <p:cNvPr id="43225" name="Oval 262"/>
          <p:cNvSpPr>
            <a:spLocks noChangeArrowheads="1"/>
          </p:cNvSpPr>
          <p:nvPr/>
        </p:nvSpPr>
        <p:spPr bwMode="auto">
          <a:xfrm>
            <a:off x="3952875" y="2290763"/>
            <a:ext cx="138113" cy="1238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6" name="Oval 263"/>
          <p:cNvSpPr>
            <a:spLocks noChangeArrowheads="1"/>
          </p:cNvSpPr>
          <p:nvPr/>
        </p:nvSpPr>
        <p:spPr bwMode="auto">
          <a:xfrm>
            <a:off x="3952875" y="2290763"/>
            <a:ext cx="106363" cy="98425"/>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27" name="Oval 264"/>
          <p:cNvSpPr>
            <a:spLocks noChangeArrowheads="1"/>
          </p:cNvSpPr>
          <p:nvPr/>
        </p:nvSpPr>
        <p:spPr bwMode="auto">
          <a:xfrm>
            <a:off x="3938588" y="2278063"/>
            <a:ext cx="136525" cy="122237"/>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65" name="Rectangle 265"/>
          <p:cNvSpPr>
            <a:spLocks noChangeArrowheads="1"/>
          </p:cNvSpPr>
          <p:nvPr/>
        </p:nvSpPr>
        <p:spPr bwMode="auto">
          <a:xfrm>
            <a:off x="5041900" y="1800225"/>
            <a:ext cx="520700"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N(A)</a:t>
            </a:r>
            <a:endParaRPr lang="en-US" sz="2800">
              <a:effectLst>
                <a:outerShdw blurRad="38100" dist="38100" dir="2700000" algn="tl">
                  <a:srgbClr val="DDDDDD"/>
                </a:outerShdw>
              </a:effectLst>
              <a:latin typeface="Comic Sans MS" charset="0"/>
            </a:endParaRPr>
          </a:p>
        </p:txBody>
      </p:sp>
      <p:sp>
        <p:nvSpPr>
          <p:cNvPr id="43229" name="Oval 267"/>
          <p:cNvSpPr>
            <a:spLocks noChangeArrowheads="1"/>
          </p:cNvSpPr>
          <p:nvPr/>
        </p:nvSpPr>
        <p:spPr bwMode="auto">
          <a:xfrm>
            <a:off x="4968875" y="2089150"/>
            <a:ext cx="134938" cy="1254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0" name="Oval 268"/>
          <p:cNvSpPr>
            <a:spLocks noChangeArrowheads="1"/>
          </p:cNvSpPr>
          <p:nvPr/>
        </p:nvSpPr>
        <p:spPr bwMode="auto">
          <a:xfrm>
            <a:off x="4968875" y="2089150"/>
            <a:ext cx="106363" cy="100013"/>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1" name="Oval 269"/>
          <p:cNvSpPr>
            <a:spLocks noChangeArrowheads="1"/>
          </p:cNvSpPr>
          <p:nvPr/>
        </p:nvSpPr>
        <p:spPr bwMode="auto">
          <a:xfrm>
            <a:off x="4951413" y="2076450"/>
            <a:ext cx="138112" cy="12541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32" name="Oval 270"/>
          <p:cNvSpPr>
            <a:spLocks noChangeArrowheads="1"/>
          </p:cNvSpPr>
          <p:nvPr/>
        </p:nvSpPr>
        <p:spPr bwMode="auto">
          <a:xfrm>
            <a:off x="2414588" y="2741613"/>
            <a:ext cx="134937" cy="1222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3" name="Oval 271"/>
          <p:cNvSpPr>
            <a:spLocks noChangeArrowheads="1"/>
          </p:cNvSpPr>
          <p:nvPr/>
        </p:nvSpPr>
        <p:spPr bwMode="auto">
          <a:xfrm>
            <a:off x="2414588" y="2741613"/>
            <a:ext cx="107950" cy="96837"/>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4" name="Oval 272"/>
          <p:cNvSpPr>
            <a:spLocks noChangeArrowheads="1"/>
          </p:cNvSpPr>
          <p:nvPr/>
        </p:nvSpPr>
        <p:spPr bwMode="auto">
          <a:xfrm>
            <a:off x="2400300" y="2728913"/>
            <a:ext cx="136525" cy="123825"/>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73" name="Rectangle 273"/>
          <p:cNvSpPr>
            <a:spLocks noChangeArrowheads="1"/>
          </p:cNvSpPr>
          <p:nvPr/>
        </p:nvSpPr>
        <p:spPr bwMode="auto">
          <a:xfrm>
            <a:off x="2638425" y="2724150"/>
            <a:ext cx="0" cy="304800"/>
          </a:xfrm>
          <a:prstGeom prst="rect">
            <a:avLst/>
          </a:prstGeom>
          <a:noFill/>
          <a:ln w="9525">
            <a:noFill/>
            <a:miter lim="800000"/>
            <a:headEnd/>
            <a:tailEnd/>
          </a:ln>
          <a:effectLst/>
        </p:spPr>
        <p:txBody>
          <a:bodyPr wrap="none" lIns="0" tIns="0" rIns="0" bIns="0">
            <a:spAutoFit/>
          </a:bodyPr>
          <a:lstStyle/>
          <a:p>
            <a:pPr>
              <a:defRPr/>
            </a:pPr>
            <a:endParaRPr lang="en-US" sz="2000">
              <a:effectLst>
                <a:outerShdw blurRad="38100" dist="38100" dir="2700000" algn="tl">
                  <a:srgbClr val="C0C0C0"/>
                </a:outerShdw>
              </a:effectLst>
              <a:latin typeface="Times" pitchFamily="-128" charset="0"/>
              <a:ea typeface="+mn-ea"/>
              <a:cs typeface="+mn-cs"/>
            </a:endParaRPr>
          </a:p>
        </p:txBody>
      </p:sp>
      <p:sp>
        <p:nvSpPr>
          <p:cNvPr id="51474" name="Rectangle 274"/>
          <p:cNvSpPr>
            <a:spLocks noChangeArrowheads="1"/>
          </p:cNvSpPr>
          <p:nvPr/>
        </p:nvSpPr>
        <p:spPr bwMode="auto">
          <a:xfrm>
            <a:off x="2501900" y="2409825"/>
            <a:ext cx="157163" cy="35401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C</a:t>
            </a:r>
            <a:endParaRPr lang="en-US" sz="3200">
              <a:effectLst>
                <a:outerShdw blurRad="38100" dist="38100" dir="2700000" algn="tl">
                  <a:srgbClr val="DDDDDD"/>
                </a:outerShdw>
              </a:effectLst>
              <a:latin typeface="Comic Sans MS" charset="0"/>
            </a:endParaRPr>
          </a:p>
        </p:txBody>
      </p:sp>
      <p:sp>
        <p:nvSpPr>
          <p:cNvPr id="43237" name="Oval 275"/>
          <p:cNvSpPr>
            <a:spLocks noChangeArrowheads="1"/>
          </p:cNvSpPr>
          <p:nvPr/>
        </p:nvSpPr>
        <p:spPr bwMode="auto">
          <a:xfrm>
            <a:off x="2479675" y="3032125"/>
            <a:ext cx="134938" cy="1238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8" name="Oval 276"/>
          <p:cNvSpPr>
            <a:spLocks noChangeArrowheads="1"/>
          </p:cNvSpPr>
          <p:nvPr/>
        </p:nvSpPr>
        <p:spPr bwMode="auto">
          <a:xfrm>
            <a:off x="2479675" y="3032125"/>
            <a:ext cx="106363" cy="95250"/>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39" name="Oval 277"/>
          <p:cNvSpPr>
            <a:spLocks noChangeArrowheads="1"/>
          </p:cNvSpPr>
          <p:nvPr/>
        </p:nvSpPr>
        <p:spPr bwMode="auto">
          <a:xfrm>
            <a:off x="2465388" y="3016250"/>
            <a:ext cx="133350" cy="12541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78" name="Rectangle 278"/>
          <p:cNvSpPr>
            <a:spLocks noChangeArrowheads="1"/>
          </p:cNvSpPr>
          <p:nvPr/>
        </p:nvSpPr>
        <p:spPr bwMode="auto">
          <a:xfrm>
            <a:off x="2289175" y="2852738"/>
            <a:ext cx="168275" cy="354012"/>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J</a:t>
            </a:r>
            <a:endParaRPr lang="en-US" sz="3200">
              <a:effectLst>
                <a:outerShdw blurRad="38100" dist="38100" dir="2700000" algn="tl">
                  <a:srgbClr val="DDDDDD"/>
                </a:outerShdw>
              </a:effectLst>
              <a:latin typeface="Comic Sans MS" charset="0"/>
            </a:endParaRPr>
          </a:p>
        </p:txBody>
      </p:sp>
      <p:sp>
        <p:nvSpPr>
          <p:cNvPr id="43241" name="Oval 280"/>
          <p:cNvSpPr>
            <a:spLocks noChangeArrowheads="1"/>
          </p:cNvSpPr>
          <p:nvPr/>
        </p:nvSpPr>
        <p:spPr bwMode="auto">
          <a:xfrm>
            <a:off x="2820988" y="3009900"/>
            <a:ext cx="136525" cy="1254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2" name="Oval 281"/>
          <p:cNvSpPr>
            <a:spLocks noChangeArrowheads="1"/>
          </p:cNvSpPr>
          <p:nvPr/>
        </p:nvSpPr>
        <p:spPr bwMode="auto">
          <a:xfrm>
            <a:off x="2820988" y="3009900"/>
            <a:ext cx="107950" cy="100013"/>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3" name="Oval 282"/>
          <p:cNvSpPr>
            <a:spLocks noChangeArrowheads="1"/>
          </p:cNvSpPr>
          <p:nvPr/>
        </p:nvSpPr>
        <p:spPr bwMode="auto">
          <a:xfrm>
            <a:off x="2805113" y="2997200"/>
            <a:ext cx="138112" cy="123825"/>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44" name="Oval 283"/>
          <p:cNvSpPr>
            <a:spLocks noChangeArrowheads="1"/>
          </p:cNvSpPr>
          <p:nvPr/>
        </p:nvSpPr>
        <p:spPr bwMode="auto">
          <a:xfrm>
            <a:off x="2433638" y="3821113"/>
            <a:ext cx="138112" cy="1238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5" name="Oval 284"/>
          <p:cNvSpPr>
            <a:spLocks noChangeArrowheads="1"/>
          </p:cNvSpPr>
          <p:nvPr/>
        </p:nvSpPr>
        <p:spPr bwMode="auto">
          <a:xfrm>
            <a:off x="2433638" y="3821113"/>
            <a:ext cx="107950" cy="98425"/>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6" name="Oval 285"/>
          <p:cNvSpPr>
            <a:spLocks noChangeArrowheads="1"/>
          </p:cNvSpPr>
          <p:nvPr/>
        </p:nvSpPr>
        <p:spPr bwMode="auto">
          <a:xfrm>
            <a:off x="2420938" y="3810000"/>
            <a:ext cx="134937" cy="122238"/>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87" name="Rectangle 287"/>
          <p:cNvSpPr>
            <a:spLocks noChangeArrowheads="1"/>
          </p:cNvSpPr>
          <p:nvPr/>
        </p:nvSpPr>
        <p:spPr bwMode="auto">
          <a:xfrm>
            <a:off x="2568575" y="3671888"/>
            <a:ext cx="284163"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KB</a:t>
            </a:r>
            <a:endParaRPr lang="en-US" sz="2800">
              <a:effectLst>
                <a:outerShdw blurRad="38100" dist="38100" dir="2700000" algn="tl">
                  <a:srgbClr val="DDDDDD"/>
                </a:outerShdw>
              </a:effectLst>
              <a:latin typeface="Comic Sans MS" charset="0"/>
            </a:endParaRPr>
          </a:p>
        </p:txBody>
      </p:sp>
      <p:sp>
        <p:nvSpPr>
          <p:cNvPr id="43248" name="Oval 288"/>
          <p:cNvSpPr>
            <a:spLocks noChangeArrowheads="1"/>
          </p:cNvSpPr>
          <p:nvPr/>
        </p:nvSpPr>
        <p:spPr bwMode="auto">
          <a:xfrm>
            <a:off x="2489200" y="4241800"/>
            <a:ext cx="134938" cy="1254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49" name="Oval 289"/>
          <p:cNvSpPr>
            <a:spLocks noChangeArrowheads="1"/>
          </p:cNvSpPr>
          <p:nvPr/>
        </p:nvSpPr>
        <p:spPr bwMode="auto">
          <a:xfrm>
            <a:off x="2489200" y="4241800"/>
            <a:ext cx="106363" cy="98425"/>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50" name="Oval 290"/>
          <p:cNvSpPr>
            <a:spLocks noChangeArrowheads="1"/>
          </p:cNvSpPr>
          <p:nvPr/>
        </p:nvSpPr>
        <p:spPr bwMode="auto">
          <a:xfrm>
            <a:off x="2474913" y="4229100"/>
            <a:ext cx="136525" cy="123825"/>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91" name="Rectangle 291"/>
          <p:cNvSpPr>
            <a:spLocks noChangeArrowheads="1"/>
          </p:cNvSpPr>
          <p:nvPr/>
        </p:nvSpPr>
        <p:spPr bwMode="auto">
          <a:xfrm>
            <a:off x="2217738" y="4006850"/>
            <a:ext cx="360362"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sp>
        <p:nvSpPr>
          <p:cNvPr id="43252" name="Oval 293"/>
          <p:cNvSpPr>
            <a:spLocks noChangeArrowheads="1"/>
          </p:cNvSpPr>
          <p:nvPr/>
        </p:nvSpPr>
        <p:spPr bwMode="auto">
          <a:xfrm>
            <a:off x="1654175" y="3594100"/>
            <a:ext cx="139700" cy="1206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53" name="Oval 294"/>
          <p:cNvSpPr>
            <a:spLocks noChangeArrowheads="1"/>
          </p:cNvSpPr>
          <p:nvPr/>
        </p:nvSpPr>
        <p:spPr bwMode="auto">
          <a:xfrm>
            <a:off x="1654175" y="3594100"/>
            <a:ext cx="111125" cy="95250"/>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54" name="Oval 295"/>
          <p:cNvSpPr>
            <a:spLocks noChangeArrowheads="1"/>
          </p:cNvSpPr>
          <p:nvPr/>
        </p:nvSpPr>
        <p:spPr bwMode="auto">
          <a:xfrm>
            <a:off x="1639888" y="3579813"/>
            <a:ext cx="139700" cy="123825"/>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96" name="Rectangle 296"/>
          <p:cNvSpPr>
            <a:spLocks noChangeArrowheads="1"/>
          </p:cNvSpPr>
          <p:nvPr/>
        </p:nvSpPr>
        <p:spPr bwMode="auto">
          <a:xfrm>
            <a:off x="1803400" y="3370263"/>
            <a:ext cx="142875"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a:t>
            </a:r>
            <a:endParaRPr lang="en-US" sz="2800">
              <a:effectLst>
                <a:outerShdw blurRad="38100" dist="38100" dir="2700000" algn="tl">
                  <a:srgbClr val="DDDDDD"/>
                </a:outerShdw>
              </a:effectLst>
              <a:latin typeface="Comic Sans MS" charset="0"/>
            </a:endParaRPr>
          </a:p>
        </p:txBody>
      </p:sp>
      <p:sp>
        <p:nvSpPr>
          <p:cNvPr id="51498" name="Rectangle 298"/>
          <p:cNvSpPr>
            <a:spLocks noChangeArrowheads="1"/>
          </p:cNvSpPr>
          <p:nvPr/>
        </p:nvSpPr>
        <p:spPr bwMode="auto">
          <a:xfrm>
            <a:off x="3009900" y="2908300"/>
            <a:ext cx="387350"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MN</a:t>
            </a:r>
            <a:endParaRPr lang="en-US" sz="2800">
              <a:effectLst>
                <a:outerShdw blurRad="38100" dist="38100" dir="2700000" algn="tl">
                  <a:srgbClr val="DDDDDD"/>
                </a:outerShdw>
              </a:effectLst>
              <a:latin typeface="Comic Sans MS" charset="0"/>
            </a:endParaRPr>
          </a:p>
        </p:txBody>
      </p:sp>
      <p:sp>
        <p:nvSpPr>
          <p:cNvPr id="51554" name="Rectangle 354"/>
          <p:cNvSpPr>
            <a:spLocks noChangeArrowheads="1"/>
          </p:cNvSpPr>
          <p:nvPr/>
        </p:nvSpPr>
        <p:spPr bwMode="auto">
          <a:xfrm>
            <a:off x="3448050" y="4213225"/>
            <a:ext cx="1187450" cy="431800"/>
          </a:xfrm>
          <a:prstGeom prst="rect">
            <a:avLst/>
          </a:prstGeom>
          <a:noFill/>
          <a:ln w="9525">
            <a:noFill/>
            <a:miter lim="800000"/>
            <a:headEnd/>
            <a:tailEnd/>
          </a:ln>
          <a:effectLst/>
        </p:spPr>
        <p:txBody>
          <a:bodyPr wrap="none" lIns="0" tIns="0" rIns="0" bIns="0">
            <a:spAutoFit/>
          </a:bodyPr>
          <a:lstStyle/>
          <a:p>
            <a:pPr algn="ctr">
              <a:defRPr/>
            </a:pPr>
            <a:r>
              <a:rPr lang="en-US" sz="1400" b="1">
                <a:effectLst>
                  <a:outerShdw blurRad="38100" dist="38100" dir="2700000" algn="tl">
                    <a:srgbClr val="DDDDDD"/>
                  </a:outerShdw>
                </a:effectLst>
                <a:latin typeface="Times" charset="0"/>
              </a:rPr>
              <a:t>PHẠM VI CÁC</a:t>
            </a:r>
          </a:p>
          <a:p>
            <a:pPr algn="ctr">
              <a:defRPr/>
            </a:pPr>
            <a:r>
              <a:rPr lang="ja-JP" altLang="en-US" sz="1400" b="1">
                <a:effectLst>
                  <a:outerShdw blurRad="38100" dist="38100" dir="2700000" algn="tl">
                    <a:srgbClr val="DDDDDD"/>
                  </a:outerShdw>
                </a:effectLst>
                <a:latin typeface="Times" charset="0"/>
              </a:rPr>
              <a:t>“</a:t>
            </a:r>
            <a:r>
              <a:rPr lang="en-US" sz="1400" b="1">
                <a:effectLst>
                  <a:outerShdw blurRad="38100" dist="38100" dir="2700000" algn="tl">
                    <a:srgbClr val="DDDDDD"/>
                  </a:outerShdw>
                </a:effectLst>
                <a:latin typeface="Times" charset="0"/>
              </a:rPr>
              <a:t>DIỄN BIẾN</a:t>
            </a:r>
            <a:r>
              <a:rPr lang="ja-JP" altLang="en-US" sz="1400" b="1">
                <a:effectLst>
                  <a:outerShdw blurRad="38100" dist="38100" dir="2700000" algn="tl">
                    <a:srgbClr val="DDDDDD"/>
                  </a:outerShdw>
                </a:effectLst>
                <a:latin typeface="Times" charset="0"/>
              </a:rPr>
              <a:t>”</a:t>
            </a:r>
            <a:endParaRPr lang="en-US" sz="1400">
              <a:effectLst>
                <a:outerShdw blurRad="38100" dist="38100" dir="2700000" algn="tl">
                  <a:srgbClr val="DDDDDD"/>
                </a:outerShdw>
              </a:effectLst>
              <a:latin typeface="Times" charset="0"/>
            </a:endParaRPr>
          </a:p>
        </p:txBody>
      </p:sp>
      <p:sp>
        <p:nvSpPr>
          <p:cNvPr id="51886" name="Rectangle 686"/>
          <p:cNvSpPr>
            <a:spLocks noChangeArrowheads="1"/>
          </p:cNvSpPr>
          <p:nvPr/>
        </p:nvSpPr>
        <p:spPr bwMode="auto">
          <a:xfrm>
            <a:off x="946150" y="5159375"/>
            <a:ext cx="5529263" cy="338138"/>
          </a:xfrm>
          <a:prstGeom prst="rect">
            <a:avLst/>
          </a:prstGeom>
          <a:noFill/>
          <a:ln w="9525">
            <a:noFill/>
            <a:miter lim="800000"/>
            <a:headEnd/>
            <a:tailEnd/>
          </a:ln>
          <a:effectLst/>
        </p:spPr>
        <p:txBody>
          <a:bodyPr lIns="0" tIns="0" rIns="0" bIns="0">
            <a:spAutoFit/>
          </a:bodyPr>
          <a:lstStyle/>
          <a:p>
            <a:pPr algn="ctr">
              <a:defRPr/>
            </a:pPr>
            <a:r>
              <a:rPr lang="en-US" sz="2200" b="1" i="1">
                <a:effectLst>
                  <a:outerShdw blurRad="38100" dist="38100" dir="2700000" algn="tl">
                    <a:srgbClr val="DDDDDD"/>
                  </a:outerShdw>
                </a:effectLst>
                <a:latin typeface="Times" charset="0"/>
              </a:rPr>
              <a:t> THÊM LỘ TRÌNH CỦA </a:t>
            </a:r>
            <a:r>
              <a:rPr lang="ja-JP" altLang="en-US" sz="2200" b="1" i="1">
                <a:effectLst>
                  <a:outerShdw blurRad="38100" dist="38100" dir="2700000" algn="tl">
                    <a:srgbClr val="DDDDDD"/>
                  </a:outerShdw>
                </a:effectLst>
                <a:latin typeface="Times" charset="0"/>
              </a:rPr>
              <a:t>“</a:t>
            </a:r>
            <a:r>
              <a:rPr lang="en-US" sz="2200" b="1" i="1">
                <a:effectLst>
                  <a:outerShdw blurRad="38100" dist="38100" dir="2700000" algn="tl">
                    <a:srgbClr val="DDDDDD"/>
                  </a:outerShdw>
                </a:effectLst>
                <a:latin typeface="Times" charset="0"/>
              </a:rPr>
              <a:t>CÂU CHUYỆN</a:t>
            </a:r>
            <a:r>
              <a:rPr lang="ja-JP" altLang="en-US" sz="2200" b="1" i="1">
                <a:effectLst>
                  <a:outerShdw blurRad="38100" dist="38100" dir="2700000" algn="tl">
                    <a:srgbClr val="DDDDDD"/>
                  </a:outerShdw>
                </a:effectLst>
                <a:latin typeface="Times" charset="0"/>
              </a:rPr>
              <a:t>”</a:t>
            </a:r>
            <a:endParaRPr lang="en-US" sz="2200" b="1" i="1">
              <a:effectLst>
                <a:outerShdw blurRad="38100" dist="38100" dir="2700000" algn="tl">
                  <a:srgbClr val="DDDDDD"/>
                </a:outerShdw>
              </a:effectLst>
              <a:latin typeface="Times" charset="0"/>
            </a:endParaRPr>
          </a:p>
        </p:txBody>
      </p:sp>
      <p:sp>
        <p:nvSpPr>
          <p:cNvPr id="43259" name="Line 687"/>
          <p:cNvSpPr>
            <a:spLocks noChangeShapeType="1"/>
          </p:cNvSpPr>
          <p:nvPr/>
        </p:nvSpPr>
        <p:spPr bwMode="auto">
          <a:xfrm>
            <a:off x="911225" y="5008563"/>
            <a:ext cx="55705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3260" name="Group 692"/>
          <p:cNvGrpSpPr>
            <a:grpSpLocks/>
          </p:cNvGrpSpPr>
          <p:nvPr/>
        </p:nvGrpSpPr>
        <p:grpSpPr bwMode="auto">
          <a:xfrm>
            <a:off x="1481138" y="5632450"/>
            <a:ext cx="4684712" cy="3067050"/>
            <a:chOff x="482" y="3416"/>
            <a:chExt cx="3687" cy="1932"/>
          </a:xfrm>
        </p:grpSpPr>
        <p:grpSp>
          <p:nvGrpSpPr>
            <p:cNvPr id="43262" name="Group 372"/>
            <p:cNvGrpSpPr>
              <a:grpSpLocks/>
            </p:cNvGrpSpPr>
            <p:nvPr/>
          </p:nvGrpSpPr>
          <p:grpSpPr bwMode="auto">
            <a:xfrm>
              <a:off x="482" y="3416"/>
              <a:ext cx="902" cy="1083"/>
              <a:chOff x="1131" y="2250"/>
              <a:chExt cx="581" cy="1107"/>
            </a:xfrm>
          </p:grpSpPr>
          <p:sp>
            <p:nvSpPr>
              <p:cNvPr id="43537" name="Freeform 373"/>
              <p:cNvSpPr>
                <a:spLocks/>
              </p:cNvSpPr>
              <p:nvPr/>
            </p:nvSpPr>
            <p:spPr bwMode="auto">
              <a:xfrm>
                <a:off x="1139" y="2258"/>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38" name="Freeform 374"/>
              <p:cNvSpPr>
                <a:spLocks/>
              </p:cNvSpPr>
              <p:nvPr/>
            </p:nvSpPr>
            <p:spPr bwMode="auto">
              <a:xfrm>
                <a:off x="1131" y="2250"/>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263" name="Group 375"/>
            <p:cNvGrpSpPr>
              <a:grpSpLocks/>
            </p:cNvGrpSpPr>
            <p:nvPr/>
          </p:nvGrpSpPr>
          <p:grpSpPr bwMode="auto">
            <a:xfrm>
              <a:off x="3369" y="4506"/>
              <a:ext cx="800" cy="752"/>
              <a:chOff x="2993" y="3363"/>
              <a:chExt cx="515" cy="768"/>
            </a:xfrm>
          </p:grpSpPr>
          <p:sp>
            <p:nvSpPr>
              <p:cNvPr id="43535" name="Freeform 376"/>
              <p:cNvSpPr>
                <a:spLocks/>
              </p:cNvSpPr>
              <p:nvPr/>
            </p:nvSpPr>
            <p:spPr bwMode="auto">
              <a:xfrm>
                <a:off x="3001" y="3371"/>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36" name="Freeform 377"/>
              <p:cNvSpPr>
                <a:spLocks/>
              </p:cNvSpPr>
              <p:nvPr/>
            </p:nvSpPr>
            <p:spPr bwMode="auto">
              <a:xfrm>
                <a:off x="2993" y="3363"/>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264" name="Group 378"/>
            <p:cNvGrpSpPr>
              <a:grpSpLocks/>
            </p:cNvGrpSpPr>
            <p:nvPr/>
          </p:nvGrpSpPr>
          <p:grpSpPr bwMode="auto">
            <a:xfrm>
              <a:off x="1528" y="3707"/>
              <a:ext cx="2231" cy="1038"/>
              <a:chOff x="1805" y="2548"/>
              <a:chExt cx="1439" cy="1060"/>
            </a:xfrm>
          </p:grpSpPr>
          <p:sp>
            <p:nvSpPr>
              <p:cNvPr id="43533" name="Freeform 379"/>
              <p:cNvSpPr>
                <a:spLocks/>
              </p:cNvSpPr>
              <p:nvPr/>
            </p:nvSpPr>
            <p:spPr bwMode="auto">
              <a:xfrm>
                <a:off x="1813" y="2556"/>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US"/>
              </a:p>
            </p:txBody>
          </p:sp>
          <p:sp>
            <p:nvSpPr>
              <p:cNvPr id="43534" name="Freeform 380"/>
              <p:cNvSpPr>
                <a:spLocks/>
              </p:cNvSpPr>
              <p:nvPr/>
            </p:nvSpPr>
            <p:spPr bwMode="auto">
              <a:xfrm>
                <a:off x="1805" y="2548"/>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US"/>
              </a:p>
            </p:txBody>
          </p:sp>
        </p:grpSp>
        <p:sp>
          <p:nvSpPr>
            <p:cNvPr id="51581" name="Rectangle 381"/>
            <p:cNvSpPr>
              <a:spLocks noChangeArrowheads="1"/>
            </p:cNvSpPr>
            <p:nvPr/>
          </p:nvSpPr>
          <p:spPr bwMode="auto">
            <a:xfrm>
              <a:off x="2199" y="4102"/>
              <a:ext cx="227"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ER</a:t>
              </a:r>
              <a:endParaRPr lang="en-US" sz="2800">
                <a:effectLst>
                  <a:outerShdw blurRad="38100" dist="38100" dir="2700000" algn="tl">
                    <a:srgbClr val="DDDDDD"/>
                  </a:outerShdw>
                </a:effectLst>
                <a:latin typeface="Comic Sans MS" charset="0"/>
              </a:endParaRPr>
            </a:p>
          </p:txBody>
        </p:sp>
        <p:grpSp>
          <p:nvGrpSpPr>
            <p:cNvPr id="43266" name="Group 382"/>
            <p:cNvGrpSpPr>
              <a:grpSpLocks/>
            </p:cNvGrpSpPr>
            <p:nvPr/>
          </p:nvGrpSpPr>
          <p:grpSpPr bwMode="auto">
            <a:xfrm>
              <a:off x="708" y="4720"/>
              <a:ext cx="1045" cy="538"/>
              <a:chOff x="1277" y="3582"/>
              <a:chExt cx="673" cy="550"/>
            </a:xfrm>
          </p:grpSpPr>
          <p:sp>
            <p:nvSpPr>
              <p:cNvPr id="43531" name="Freeform 383"/>
              <p:cNvSpPr>
                <a:spLocks/>
              </p:cNvSpPr>
              <p:nvPr/>
            </p:nvSpPr>
            <p:spPr bwMode="auto">
              <a:xfrm>
                <a:off x="1285" y="3590"/>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32" name="Freeform 384"/>
              <p:cNvSpPr>
                <a:spLocks/>
              </p:cNvSpPr>
              <p:nvPr/>
            </p:nvSpPr>
            <p:spPr bwMode="auto">
              <a:xfrm>
                <a:off x="1277" y="3582"/>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585" name="Rectangle 385"/>
            <p:cNvSpPr>
              <a:spLocks noChangeArrowheads="1"/>
            </p:cNvSpPr>
            <p:nvPr/>
          </p:nvSpPr>
          <p:spPr bwMode="auto">
            <a:xfrm>
              <a:off x="3611" y="5013"/>
              <a:ext cx="22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PG</a:t>
              </a:r>
              <a:endParaRPr lang="en-US" sz="2800">
                <a:effectLst>
                  <a:outerShdw blurRad="38100" dist="38100" dir="2700000" algn="tl">
                    <a:srgbClr val="DDDDDD"/>
                  </a:outerShdw>
                </a:effectLst>
                <a:latin typeface="Comic Sans MS" charset="0"/>
              </a:endParaRPr>
            </a:p>
          </p:txBody>
        </p:sp>
        <p:grpSp>
          <p:nvGrpSpPr>
            <p:cNvPr id="43268" name="Group 386"/>
            <p:cNvGrpSpPr>
              <a:grpSpLocks/>
            </p:cNvGrpSpPr>
            <p:nvPr/>
          </p:nvGrpSpPr>
          <p:grpSpPr bwMode="auto">
            <a:xfrm>
              <a:off x="1360" y="4032"/>
              <a:ext cx="182" cy="131"/>
              <a:chOff x="1697" y="2879"/>
              <a:chExt cx="118" cy="134"/>
            </a:xfrm>
          </p:grpSpPr>
          <p:sp>
            <p:nvSpPr>
              <p:cNvPr id="43529" name="Freeform 387"/>
              <p:cNvSpPr>
                <a:spLocks/>
              </p:cNvSpPr>
              <p:nvPr/>
            </p:nvSpPr>
            <p:spPr bwMode="auto">
              <a:xfrm>
                <a:off x="1705" y="2887"/>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30" name="Freeform 388"/>
              <p:cNvSpPr>
                <a:spLocks/>
              </p:cNvSpPr>
              <p:nvPr/>
            </p:nvSpPr>
            <p:spPr bwMode="auto">
              <a:xfrm>
                <a:off x="1697" y="2879"/>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269" name="Freeform 390"/>
            <p:cNvSpPr>
              <a:spLocks/>
            </p:cNvSpPr>
            <p:nvPr/>
          </p:nvSpPr>
          <p:spPr bwMode="auto">
            <a:xfrm>
              <a:off x="1275" y="4288"/>
              <a:ext cx="253" cy="331"/>
            </a:xfrm>
            <a:custGeom>
              <a:avLst/>
              <a:gdLst>
                <a:gd name="T0" fmla="*/ 12971 w 163"/>
                <a:gd name="T1" fmla="*/ 1 h 338"/>
                <a:gd name="T2" fmla="*/ 12501 w 163"/>
                <a:gd name="T3" fmla="*/ 6 h 338"/>
                <a:gd name="T4" fmla="*/ 12611 w 163"/>
                <a:gd name="T5" fmla="*/ 11 h 338"/>
                <a:gd name="T6" fmla="*/ 12501 w 163"/>
                <a:gd name="T7" fmla="*/ 24 h 338"/>
                <a:gd name="T8" fmla="*/ 12501 w 163"/>
                <a:gd name="T9" fmla="*/ 56 h 338"/>
                <a:gd name="T10" fmla="*/ 12501 w 163"/>
                <a:gd name="T11" fmla="*/ 85 h 338"/>
                <a:gd name="T12" fmla="*/ 10052 w 163"/>
                <a:gd name="T13" fmla="*/ 116 h 338"/>
                <a:gd name="T14" fmla="*/ 6808 w 163"/>
                <a:gd name="T15" fmla="*/ 153 h 338"/>
                <a:gd name="T16" fmla="*/ 6603 w 163"/>
                <a:gd name="T17" fmla="*/ 156 h 338"/>
                <a:gd name="T18" fmla="*/ 5189 w 163"/>
                <a:gd name="T19" fmla="*/ 169 h 338"/>
                <a:gd name="T20" fmla="*/ 3494 w 163"/>
                <a:gd name="T21" fmla="*/ 191 h 338"/>
                <a:gd name="T22" fmla="*/ 1776 w 163"/>
                <a:gd name="T23" fmla="*/ 198 h 338"/>
                <a:gd name="T24" fmla="*/ 1619 w 163"/>
                <a:gd name="T25" fmla="*/ 209 h 338"/>
                <a:gd name="T26" fmla="*/ 0 w 163"/>
                <a:gd name="T27" fmla="*/ 232 h 338"/>
                <a:gd name="T28" fmla="*/ 737 w 163"/>
                <a:gd name="T29" fmla="*/ 254 h 338"/>
                <a:gd name="T30" fmla="*/ 1322 w 163"/>
                <a:gd name="T31" fmla="*/ 258 h 338"/>
                <a:gd name="T32" fmla="*/ 5695 w 163"/>
                <a:gd name="T33" fmla="*/ 268 h 338"/>
                <a:gd name="T34" fmla="*/ 7945 w 163"/>
                <a:gd name="T35" fmla="*/ 267 h 338"/>
                <a:gd name="T36" fmla="*/ 10249 w 163"/>
                <a:gd name="T37" fmla="*/ 253 h 338"/>
                <a:gd name="T38" fmla="*/ 11352 w 163"/>
                <a:gd name="T39" fmla="*/ 241 h 338"/>
                <a:gd name="T40" fmla="*/ 13064 w 163"/>
                <a:gd name="T41" fmla="*/ 235 h 338"/>
                <a:gd name="T42" fmla="*/ 13064 w 163"/>
                <a:gd name="T43" fmla="*/ 224 h 338"/>
                <a:gd name="T44" fmla="*/ 14756 w 163"/>
                <a:gd name="T45" fmla="*/ 217 h 338"/>
                <a:gd name="T46" fmla="*/ 18008 w 163"/>
                <a:gd name="T47" fmla="*/ 187 h 338"/>
                <a:gd name="T48" fmla="*/ 19809 w 163"/>
                <a:gd name="T49" fmla="*/ 163 h 338"/>
                <a:gd name="T50" fmla="*/ 19809 w 163"/>
                <a:gd name="T51" fmla="*/ 153 h 338"/>
                <a:gd name="T52" fmla="*/ 20560 w 163"/>
                <a:gd name="T53" fmla="*/ 141 h 338"/>
                <a:gd name="T54" fmla="*/ 20560 w 163"/>
                <a:gd name="T55" fmla="*/ 108 h 338"/>
                <a:gd name="T56" fmla="*/ 20560 w 163"/>
                <a:gd name="T57" fmla="*/ 72 h 338"/>
                <a:gd name="T58" fmla="*/ 20560 w 163"/>
                <a:gd name="T59" fmla="*/ 54 h 338"/>
                <a:gd name="T60" fmla="*/ 18008 w 163"/>
                <a:gd name="T61" fmla="*/ 25 h 338"/>
                <a:gd name="T62" fmla="*/ 16890 w 163"/>
                <a:gd name="T63" fmla="*/ 21 h 338"/>
                <a:gd name="T64" fmla="*/ 15253 w 163"/>
                <a:gd name="T65" fmla="*/ 12 h 338"/>
                <a:gd name="T66" fmla="*/ 15602 w 163"/>
                <a:gd name="T67" fmla="*/ 6 h 338"/>
                <a:gd name="T68" fmla="*/ 15253 w 163"/>
                <a:gd name="T69" fmla="*/ 1 h 338"/>
                <a:gd name="T70" fmla="*/ 13951 w 163"/>
                <a:gd name="T71" fmla="*/ 22 h 338"/>
                <a:gd name="T72" fmla="*/ 16001 w 163"/>
                <a:gd name="T73" fmla="*/ 24 h 338"/>
                <a:gd name="T74" fmla="*/ 18488 w 163"/>
                <a:gd name="T75" fmla="*/ 48 h 338"/>
                <a:gd name="T76" fmla="*/ 18975 w 163"/>
                <a:gd name="T77" fmla="*/ 72 h 338"/>
                <a:gd name="T78" fmla="*/ 18975 w 163"/>
                <a:gd name="T79" fmla="*/ 108 h 338"/>
                <a:gd name="T80" fmla="*/ 18975 w 163"/>
                <a:gd name="T81" fmla="*/ 140 h 338"/>
                <a:gd name="T82" fmla="*/ 18256 w 163"/>
                <a:gd name="T83" fmla="*/ 160 h 338"/>
                <a:gd name="T84" fmla="*/ 15124 w 163"/>
                <a:gd name="T85" fmla="*/ 191 h 338"/>
                <a:gd name="T86" fmla="*/ 13477 w 163"/>
                <a:gd name="T87" fmla="*/ 212 h 338"/>
                <a:gd name="T88" fmla="*/ 11719 w 163"/>
                <a:gd name="T89" fmla="*/ 219 h 338"/>
                <a:gd name="T90" fmla="*/ 10441 w 163"/>
                <a:gd name="T91" fmla="*/ 233 h 338"/>
                <a:gd name="T92" fmla="*/ 9285 w 163"/>
                <a:gd name="T93" fmla="*/ 245 h 338"/>
                <a:gd name="T94" fmla="*/ 7550 w 163"/>
                <a:gd name="T95" fmla="*/ 252 h 338"/>
                <a:gd name="T96" fmla="*/ 4279 w 163"/>
                <a:gd name="T97" fmla="*/ 259 h 338"/>
                <a:gd name="T98" fmla="*/ 2251 w 163"/>
                <a:gd name="T99" fmla="*/ 241 h 338"/>
                <a:gd name="T100" fmla="*/ 3185 w 163"/>
                <a:gd name="T101" fmla="*/ 212 h 338"/>
                <a:gd name="T102" fmla="*/ 4386 w 163"/>
                <a:gd name="T103" fmla="*/ 199 h 338"/>
                <a:gd name="T104" fmla="*/ 5695 w 163"/>
                <a:gd name="T105" fmla="*/ 185 h 338"/>
                <a:gd name="T106" fmla="*/ 7945 w 163"/>
                <a:gd name="T107" fmla="*/ 171 h 338"/>
                <a:gd name="T108" fmla="*/ 8054 w 163"/>
                <a:gd name="T109" fmla="*/ 158 h 338"/>
                <a:gd name="T110" fmla="*/ 10567 w 163"/>
                <a:gd name="T111" fmla="*/ 132 h 338"/>
                <a:gd name="T112" fmla="*/ 13064 w 163"/>
                <a:gd name="T113" fmla="*/ 101 h 338"/>
                <a:gd name="T114" fmla="*/ 13951 w 163"/>
                <a:gd name="T115" fmla="*/ 72 h 338"/>
                <a:gd name="T116" fmla="*/ 13951 w 163"/>
                <a:gd name="T117" fmla="*/ 43 h 338"/>
                <a:gd name="T118" fmla="*/ 13951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70" name="Freeform 391"/>
            <p:cNvSpPr>
              <a:spLocks/>
            </p:cNvSpPr>
            <p:nvPr/>
          </p:nvSpPr>
          <p:spPr bwMode="auto">
            <a:xfrm>
              <a:off x="1263" y="4281"/>
              <a:ext cx="253" cy="331"/>
            </a:xfrm>
            <a:custGeom>
              <a:avLst/>
              <a:gdLst>
                <a:gd name="T0" fmla="*/ 12971 w 163"/>
                <a:gd name="T1" fmla="*/ 1 h 338"/>
                <a:gd name="T2" fmla="*/ 12501 w 163"/>
                <a:gd name="T3" fmla="*/ 6 h 338"/>
                <a:gd name="T4" fmla="*/ 12611 w 163"/>
                <a:gd name="T5" fmla="*/ 11 h 338"/>
                <a:gd name="T6" fmla="*/ 12501 w 163"/>
                <a:gd name="T7" fmla="*/ 24 h 338"/>
                <a:gd name="T8" fmla="*/ 12501 w 163"/>
                <a:gd name="T9" fmla="*/ 56 h 338"/>
                <a:gd name="T10" fmla="*/ 12501 w 163"/>
                <a:gd name="T11" fmla="*/ 85 h 338"/>
                <a:gd name="T12" fmla="*/ 10052 w 163"/>
                <a:gd name="T13" fmla="*/ 116 h 338"/>
                <a:gd name="T14" fmla="*/ 6808 w 163"/>
                <a:gd name="T15" fmla="*/ 153 h 338"/>
                <a:gd name="T16" fmla="*/ 6603 w 163"/>
                <a:gd name="T17" fmla="*/ 156 h 338"/>
                <a:gd name="T18" fmla="*/ 5189 w 163"/>
                <a:gd name="T19" fmla="*/ 169 h 338"/>
                <a:gd name="T20" fmla="*/ 3494 w 163"/>
                <a:gd name="T21" fmla="*/ 191 h 338"/>
                <a:gd name="T22" fmla="*/ 1776 w 163"/>
                <a:gd name="T23" fmla="*/ 198 h 338"/>
                <a:gd name="T24" fmla="*/ 1619 w 163"/>
                <a:gd name="T25" fmla="*/ 209 h 338"/>
                <a:gd name="T26" fmla="*/ 0 w 163"/>
                <a:gd name="T27" fmla="*/ 232 h 338"/>
                <a:gd name="T28" fmla="*/ 737 w 163"/>
                <a:gd name="T29" fmla="*/ 254 h 338"/>
                <a:gd name="T30" fmla="*/ 1322 w 163"/>
                <a:gd name="T31" fmla="*/ 258 h 338"/>
                <a:gd name="T32" fmla="*/ 5695 w 163"/>
                <a:gd name="T33" fmla="*/ 268 h 338"/>
                <a:gd name="T34" fmla="*/ 7945 w 163"/>
                <a:gd name="T35" fmla="*/ 267 h 338"/>
                <a:gd name="T36" fmla="*/ 10249 w 163"/>
                <a:gd name="T37" fmla="*/ 253 h 338"/>
                <a:gd name="T38" fmla="*/ 11352 w 163"/>
                <a:gd name="T39" fmla="*/ 241 h 338"/>
                <a:gd name="T40" fmla="*/ 13064 w 163"/>
                <a:gd name="T41" fmla="*/ 235 h 338"/>
                <a:gd name="T42" fmla="*/ 13064 w 163"/>
                <a:gd name="T43" fmla="*/ 224 h 338"/>
                <a:gd name="T44" fmla="*/ 14756 w 163"/>
                <a:gd name="T45" fmla="*/ 217 h 338"/>
                <a:gd name="T46" fmla="*/ 18008 w 163"/>
                <a:gd name="T47" fmla="*/ 187 h 338"/>
                <a:gd name="T48" fmla="*/ 19809 w 163"/>
                <a:gd name="T49" fmla="*/ 163 h 338"/>
                <a:gd name="T50" fmla="*/ 19809 w 163"/>
                <a:gd name="T51" fmla="*/ 153 h 338"/>
                <a:gd name="T52" fmla="*/ 20560 w 163"/>
                <a:gd name="T53" fmla="*/ 141 h 338"/>
                <a:gd name="T54" fmla="*/ 20560 w 163"/>
                <a:gd name="T55" fmla="*/ 108 h 338"/>
                <a:gd name="T56" fmla="*/ 20560 w 163"/>
                <a:gd name="T57" fmla="*/ 72 h 338"/>
                <a:gd name="T58" fmla="*/ 20560 w 163"/>
                <a:gd name="T59" fmla="*/ 54 h 338"/>
                <a:gd name="T60" fmla="*/ 18008 w 163"/>
                <a:gd name="T61" fmla="*/ 25 h 338"/>
                <a:gd name="T62" fmla="*/ 16890 w 163"/>
                <a:gd name="T63" fmla="*/ 21 h 338"/>
                <a:gd name="T64" fmla="*/ 15253 w 163"/>
                <a:gd name="T65" fmla="*/ 12 h 338"/>
                <a:gd name="T66" fmla="*/ 15602 w 163"/>
                <a:gd name="T67" fmla="*/ 6 h 338"/>
                <a:gd name="T68" fmla="*/ 15253 w 163"/>
                <a:gd name="T69" fmla="*/ 1 h 338"/>
                <a:gd name="T70" fmla="*/ 13951 w 163"/>
                <a:gd name="T71" fmla="*/ 22 h 338"/>
                <a:gd name="T72" fmla="*/ 16001 w 163"/>
                <a:gd name="T73" fmla="*/ 24 h 338"/>
                <a:gd name="T74" fmla="*/ 18488 w 163"/>
                <a:gd name="T75" fmla="*/ 48 h 338"/>
                <a:gd name="T76" fmla="*/ 18975 w 163"/>
                <a:gd name="T77" fmla="*/ 72 h 338"/>
                <a:gd name="T78" fmla="*/ 18975 w 163"/>
                <a:gd name="T79" fmla="*/ 108 h 338"/>
                <a:gd name="T80" fmla="*/ 18975 w 163"/>
                <a:gd name="T81" fmla="*/ 140 h 338"/>
                <a:gd name="T82" fmla="*/ 18256 w 163"/>
                <a:gd name="T83" fmla="*/ 160 h 338"/>
                <a:gd name="T84" fmla="*/ 15124 w 163"/>
                <a:gd name="T85" fmla="*/ 191 h 338"/>
                <a:gd name="T86" fmla="*/ 13477 w 163"/>
                <a:gd name="T87" fmla="*/ 212 h 338"/>
                <a:gd name="T88" fmla="*/ 11719 w 163"/>
                <a:gd name="T89" fmla="*/ 219 h 338"/>
                <a:gd name="T90" fmla="*/ 10441 w 163"/>
                <a:gd name="T91" fmla="*/ 233 h 338"/>
                <a:gd name="T92" fmla="*/ 9285 w 163"/>
                <a:gd name="T93" fmla="*/ 245 h 338"/>
                <a:gd name="T94" fmla="*/ 7550 w 163"/>
                <a:gd name="T95" fmla="*/ 252 h 338"/>
                <a:gd name="T96" fmla="*/ 4279 w 163"/>
                <a:gd name="T97" fmla="*/ 259 h 338"/>
                <a:gd name="T98" fmla="*/ 2251 w 163"/>
                <a:gd name="T99" fmla="*/ 241 h 338"/>
                <a:gd name="T100" fmla="*/ 3185 w 163"/>
                <a:gd name="T101" fmla="*/ 212 h 338"/>
                <a:gd name="T102" fmla="*/ 4386 w 163"/>
                <a:gd name="T103" fmla="*/ 199 h 338"/>
                <a:gd name="T104" fmla="*/ 5695 w 163"/>
                <a:gd name="T105" fmla="*/ 185 h 338"/>
                <a:gd name="T106" fmla="*/ 7945 w 163"/>
                <a:gd name="T107" fmla="*/ 171 h 338"/>
                <a:gd name="T108" fmla="*/ 8054 w 163"/>
                <a:gd name="T109" fmla="*/ 158 h 338"/>
                <a:gd name="T110" fmla="*/ 10567 w 163"/>
                <a:gd name="T111" fmla="*/ 132 h 338"/>
                <a:gd name="T112" fmla="*/ 13064 w 163"/>
                <a:gd name="T113" fmla="*/ 101 h 338"/>
                <a:gd name="T114" fmla="*/ 13951 w 163"/>
                <a:gd name="T115" fmla="*/ 72 h 338"/>
                <a:gd name="T116" fmla="*/ 13951 w 163"/>
                <a:gd name="T117" fmla="*/ 43 h 338"/>
                <a:gd name="T118" fmla="*/ 13951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3271" name="Group 392"/>
            <p:cNvGrpSpPr>
              <a:grpSpLocks/>
            </p:cNvGrpSpPr>
            <p:nvPr/>
          </p:nvGrpSpPr>
          <p:grpSpPr bwMode="auto">
            <a:xfrm>
              <a:off x="1400" y="4137"/>
              <a:ext cx="72" cy="173"/>
              <a:chOff x="1723" y="2987"/>
              <a:chExt cx="46" cy="176"/>
            </a:xfrm>
          </p:grpSpPr>
          <p:sp>
            <p:nvSpPr>
              <p:cNvPr id="43527" name="Freeform 393"/>
              <p:cNvSpPr>
                <a:spLocks/>
              </p:cNvSpPr>
              <p:nvPr/>
            </p:nvSpPr>
            <p:spPr bwMode="auto">
              <a:xfrm>
                <a:off x="1731" y="2995"/>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28" name="Freeform 394"/>
              <p:cNvSpPr>
                <a:spLocks/>
              </p:cNvSpPr>
              <p:nvPr/>
            </p:nvSpPr>
            <p:spPr bwMode="auto">
              <a:xfrm>
                <a:off x="1723" y="2987"/>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595" name="Rectangle 395"/>
            <p:cNvSpPr>
              <a:spLocks noChangeArrowheads="1"/>
            </p:cNvSpPr>
            <p:nvPr/>
          </p:nvSpPr>
          <p:spPr bwMode="auto">
            <a:xfrm>
              <a:off x="1551" y="4002"/>
              <a:ext cx="24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SG</a:t>
              </a:r>
              <a:endParaRPr lang="en-US" sz="2800">
                <a:effectLst>
                  <a:outerShdw blurRad="38100" dist="38100" dir="2700000" algn="tl">
                    <a:srgbClr val="DDDDDD"/>
                  </a:outerShdw>
                </a:effectLst>
                <a:latin typeface="Comic Sans MS" charset="0"/>
              </a:endParaRPr>
            </a:p>
          </p:txBody>
        </p:sp>
        <p:sp>
          <p:nvSpPr>
            <p:cNvPr id="51596" name="Rectangle 396"/>
            <p:cNvSpPr>
              <a:spLocks noChangeArrowheads="1"/>
            </p:cNvSpPr>
            <p:nvPr/>
          </p:nvSpPr>
          <p:spPr bwMode="auto">
            <a:xfrm>
              <a:off x="1063" y="5147"/>
              <a:ext cx="24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RS</a:t>
              </a:r>
              <a:endParaRPr lang="en-US" sz="2800">
                <a:effectLst>
                  <a:outerShdw blurRad="38100" dist="38100" dir="2700000" algn="tl">
                    <a:srgbClr val="DDDDDD"/>
                  </a:outerShdw>
                </a:effectLst>
                <a:latin typeface="Comic Sans MS" charset="0"/>
              </a:endParaRPr>
            </a:p>
          </p:txBody>
        </p:sp>
        <p:sp>
          <p:nvSpPr>
            <p:cNvPr id="51597" name="Rectangle 397"/>
            <p:cNvSpPr>
              <a:spLocks noChangeArrowheads="1"/>
            </p:cNvSpPr>
            <p:nvPr/>
          </p:nvSpPr>
          <p:spPr bwMode="auto">
            <a:xfrm>
              <a:off x="878" y="3773"/>
              <a:ext cx="28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grpSp>
          <p:nvGrpSpPr>
            <p:cNvPr id="43275" name="Group 398"/>
            <p:cNvGrpSpPr>
              <a:grpSpLocks/>
            </p:cNvGrpSpPr>
            <p:nvPr/>
          </p:nvGrpSpPr>
          <p:grpSpPr bwMode="auto">
            <a:xfrm>
              <a:off x="562" y="4343"/>
              <a:ext cx="3522" cy="15"/>
              <a:chOff x="1182" y="3196"/>
              <a:chExt cx="2272" cy="16"/>
            </a:xfrm>
          </p:grpSpPr>
          <p:sp>
            <p:nvSpPr>
              <p:cNvPr id="43423" name="Rectangle 399"/>
              <p:cNvSpPr>
                <a:spLocks noChangeArrowheads="1"/>
              </p:cNvSpPr>
              <p:nvPr/>
            </p:nvSpPr>
            <p:spPr bwMode="auto">
              <a:xfrm>
                <a:off x="119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4" name="Rectangle 400"/>
              <p:cNvSpPr>
                <a:spLocks noChangeArrowheads="1"/>
              </p:cNvSpPr>
              <p:nvPr/>
            </p:nvSpPr>
            <p:spPr bwMode="auto">
              <a:xfrm>
                <a:off x="124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5" name="Rectangle 401"/>
              <p:cNvSpPr>
                <a:spLocks noChangeArrowheads="1"/>
              </p:cNvSpPr>
              <p:nvPr/>
            </p:nvSpPr>
            <p:spPr bwMode="auto">
              <a:xfrm>
                <a:off x="127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6" name="Rectangle 402"/>
              <p:cNvSpPr>
                <a:spLocks noChangeArrowheads="1"/>
              </p:cNvSpPr>
              <p:nvPr/>
            </p:nvSpPr>
            <p:spPr bwMode="auto">
              <a:xfrm>
                <a:off x="133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7" name="Rectangle 403"/>
              <p:cNvSpPr>
                <a:spLocks noChangeArrowheads="1"/>
              </p:cNvSpPr>
              <p:nvPr/>
            </p:nvSpPr>
            <p:spPr bwMode="auto">
              <a:xfrm>
                <a:off x="136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8" name="Rectangle 404"/>
              <p:cNvSpPr>
                <a:spLocks noChangeArrowheads="1"/>
              </p:cNvSpPr>
              <p:nvPr/>
            </p:nvSpPr>
            <p:spPr bwMode="auto">
              <a:xfrm>
                <a:off x="142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9" name="Rectangle 405"/>
              <p:cNvSpPr>
                <a:spLocks noChangeArrowheads="1"/>
              </p:cNvSpPr>
              <p:nvPr/>
            </p:nvSpPr>
            <p:spPr bwMode="auto">
              <a:xfrm>
                <a:off x="145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0" name="Rectangle 406"/>
              <p:cNvSpPr>
                <a:spLocks noChangeArrowheads="1"/>
              </p:cNvSpPr>
              <p:nvPr/>
            </p:nvSpPr>
            <p:spPr bwMode="auto">
              <a:xfrm>
                <a:off x="151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1" name="Rectangle 407"/>
              <p:cNvSpPr>
                <a:spLocks noChangeArrowheads="1"/>
              </p:cNvSpPr>
              <p:nvPr/>
            </p:nvSpPr>
            <p:spPr bwMode="auto">
              <a:xfrm>
                <a:off x="154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2" name="Rectangle 408"/>
              <p:cNvSpPr>
                <a:spLocks noChangeArrowheads="1"/>
              </p:cNvSpPr>
              <p:nvPr/>
            </p:nvSpPr>
            <p:spPr bwMode="auto">
              <a:xfrm>
                <a:off x="159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3" name="Rectangle 409"/>
              <p:cNvSpPr>
                <a:spLocks noChangeArrowheads="1"/>
              </p:cNvSpPr>
              <p:nvPr/>
            </p:nvSpPr>
            <p:spPr bwMode="auto">
              <a:xfrm>
                <a:off x="163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4" name="Rectangle 410"/>
              <p:cNvSpPr>
                <a:spLocks noChangeArrowheads="1"/>
              </p:cNvSpPr>
              <p:nvPr/>
            </p:nvSpPr>
            <p:spPr bwMode="auto">
              <a:xfrm>
                <a:off x="168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5" name="Rectangle 411"/>
              <p:cNvSpPr>
                <a:spLocks noChangeArrowheads="1"/>
              </p:cNvSpPr>
              <p:nvPr/>
            </p:nvSpPr>
            <p:spPr bwMode="auto">
              <a:xfrm>
                <a:off x="171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6" name="Rectangle 412"/>
              <p:cNvSpPr>
                <a:spLocks noChangeArrowheads="1"/>
              </p:cNvSpPr>
              <p:nvPr/>
            </p:nvSpPr>
            <p:spPr bwMode="auto">
              <a:xfrm>
                <a:off x="177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7" name="Rectangle 413"/>
              <p:cNvSpPr>
                <a:spLocks noChangeArrowheads="1"/>
              </p:cNvSpPr>
              <p:nvPr/>
            </p:nvSpPr>
            <p:spPr bwMode="auto">
              <a:xfrm>
                <a:off x="180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8" name="Rectangle 414"/>
              <p:cNvSpPr>
                <a:spLocks noChangeArrowheads="1"/>
              </p:cNvSpPr>
              <p:nvPr/>
            </p:nvSpPr>
            <p:spPr bwMode="auto">
              <a:xfrm>
                <a:off x="186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9" name="Rectangle 415"/>
              <p:cNvSpPr>
                <a:spLocks noChangeArrowheads="1"/>
              </p:cNvSpPr>
              <p:nvPr/>
            </p:nvSpPr>
            <p:spPr bwMode="auto">
              <a:xfrm>
                <a:off x="189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0" name="Rectangle 416"/>
              <p:cNvSpPr>
                <a:spLocks noChangeArrowheads="1"/>
              </p:cNvSpPr>
              <p:nvPr/>
            </p:nvSpPr>
            <p:spPr bwMode="auto">
              <a:xfrm>
                <a:off x="195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1" name="Rectangle 417"/>
              <p:cNvSpPr>
                <a:spLocks noChangeArrowheads="1"/>
              </p:cNvSpPr>
              <p:nvPr/>
            </p:nvSpPr>
            <p:spPr bwMode="auto">
              <a:xfrm>
                <a:off x="198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2" name="Rectangle 418"/>
              <p:cNvSpPr>
                <a:spLocks noChangeArrowheads="1"/>
              </p:cNvSpPr>
              <p:nvPr/>
            </p:nvSpPr>
            <p:spPr bwMode="auto">
              <a:xfrm>
                <a:off x="203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3" name="Rectangle 419"/>
              <p:cNvSpPr>
                <a:spLocks noChangeArrowheads="1"/>
              </p:cNvSpPr>
              <p:nvPr/>
            </p:nvSpPr>
            <p:spPr bwMode="auto">
              <a:xfrm>
                <a:off x="207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4" name="Rectangle 420"/>
              <p:cNvSpPr>
                <a:spLocks noChangeArrowheads="1"/>
              </p:cNvSpPr>
              <p:nvPr/>
            </p:nvSpPr>
            <p:spPr bwMode="auto">
              <a:xfrm>
                <a:off x="212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5" name="Rectangle 421"/>
              <p:cNvSpPr>
                <a:spLocks noChangeArrowheads="1"/>
              </p:cNvSpPr>
              <p:nvPr/>
            </p:nvSpPr>
            <p:spPr bwMode="auto">
              <a:xfrm>
                <a:off x="215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6" name="Rectangle 422"/>
              <p:cNvSpPr>
                <a:spLocks noChangeArrowheads="1"/>
              </p:cNvSpPr>
              <p:nvPr/>
            </p:nvSpPr>
            <p:spPr bwMode="auto">
              <a:xfrm>
                <a:off x="221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7" name="Rectangle 423"/>
              <p:cNvSpPr>
                <a:spLocks noChangeArrowheads="1"/>
              </p:cNvSpPr>
              <p:nvPr/>
            </p:nvSpPr>
            <p:spPr bwMode="auto">
              <a:xfrm>
                <a:off x="224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8" name="Rectangle 424"/>
              <p:cNvSpPr>
                <a:spLocks noChangeArrowheads="1"/>
              </p:cNvSpPr>
              <p:nvPr/>
            </p:nvSpPr>
            <p:spPr bwMode="auto">
              <a:xfrm>
                <a:off x="230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9" name="Rectangle 425"/>
              <p:cNvSpPr>
                <a:spLocks noChangeArrowheads="1"/>
              </p:cNvSpPr>
              <p:nvPr/>
            </p:nvSpPr>
            <p:spPr bwMode="auto">
              <a:xfrm>
                <a:off x="233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0" name="Rectangle 426"/>
              <p:cNvSpPr>
                <a:spLocks noChangeArrowheads="1"/>
              </p:cNvSpPr>
              <p:nvPr/>
            </p:nvSpPr>
            <p:spPr bwMode="auto">
              <a:xfrm>
                <a:off x="239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1" name="Rectangle 427"/>
              <p:cNvSpPr>
                <a:spLocks noChangeArrowheads="1"/>
              </p:cNvSpPr>
              <p:nvPr/>
            </p:nvSpPr>
            <p:spPr bwMode="auto">
              <a:xfrm>
                <a:off x="242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2" name="Rectangle 428"/>
              <p:cNvSpPr>
                <a:spLocks noChangeArrowheads="1"/>
              </p:cNvSpPr>
              <p:nvPr/>
            </p:nvSpPr>
            <p:spPr bwMode="auto">
              <a:xfrm>
                <a:off x="247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3" name="Rectangle 429"/>
              <p:cNvSpPr>
                <a:spLocks noChangeArrowheads="1"/>
              </p:cNvSpPr>
              <p:nvPr/>
            </p:nvSpPr>
            <p:spPr bwMode="auto">
              <a:xfrm>
                <a:off x="251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4" name="Rectangle 430"/>
              <p:cNvSpPr>
                <a:spLocks noChangeArrowheads="1"/>
              </p:cNvSpPr>
              <p:nvPr/>
            </p:nvSpPr>
            <p:spPr bwMode="auto">
              <a:xfrm>
                <a:off x="256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5" name="Rectangle 431"/>
              <p:cNvSpPr>
                <a:spLocks noChangeArrowheads="1"/>
              </p:cNvSpPr>
              <p:nvPr/>
            </p:nvSpPr>
            <p:spPr bwMode="auto">
              <a:xfrm>
                <a:off x="259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6" name="Rectangle 432"/>
              <p:cNvSpPr>
                <a:spLocks noChangeArrowheads="1"/>
              </p:cNvSpPr>
              <p:nvPr/>
            </p:nvSpPr>
            <p:spPr bwMode="auto">
              <a:xfrm>
                <a:off x="265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7" name="Rectangle 433"/>
              <p:cNvSpPr>
                <a:spLocks noChangeArrowheads="1"/>
              </p:cNvSpPr>
              <p:nvPr/>
            </p:nvSpPr>
            <p:spPr bwMode="auto">
              <a:xfrm>
                <a:off x="268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8" name="Rectangle 434"/>
              <p:cNvSpPr>
                <a:spLocks noChangeArrowheads="1"/>
              </p:cNvSpPr>
              <p:nvPr/>
            </p:nvSpPr>
            <p:spPr bwMode="auto">
              <a:xfrm>
                <a:off x="274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9" name="Rectangle 435"/>
              <p:cNvSpPr>
                <a:spLocks noChangeArrowheads="1"/>
              </p:cNvSpPr>
              <p:nvPr/>
            </p:nvSpPr>
            <p:spPr bwMode="auto">
              <a:xfrm>
                <a:off x="277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60" name="Rectangle 436"/>
              <p:cNvSpPr>
                <a:spLocks noChangeArrowheads="1"/>
              </p:cNvSpPr>
              <p:nvPr/>
            </p:nvSpPr>
            <p:spPr bwMode="auto">
              <a:xfrm>
                <a:off x="283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61" name="Rectangle 437"/>
              <p:cNvSpPr>
                <a:spLocks noChangeArrowheads="1"/>
              </p:cNvSpPr>
              <p:nvPr/>
            </p:nvSpPr>
            <p:spPr bwMode="auto">
              <a:xfrm>
                <a:off x="286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62" name="Rectangle 438"/>
              <p:cNvSpPr>
                <a:spLocks noChangeArrowheads="1"/>
              </p:cNvSpPr>
              <p:nvPr/>
            </p:nvSpPr>
            <p:spPr bwMode="auto">
              <a:xfrm>
                <a:off x="291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63" name="Rectangle 439"/>
              <p:cNvSpPr>
                <a:spLocks noChangeArrowheads="1"/>
              </p:cNvSpPr>
              <p:nvPr/>
            </p:nvSpPr>
            <p:spPr bwMode="auto">
              <a:xfrm>
                <a:off x="295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64" name="Rectangle 440"/>
              <p:cNvSpPr>
                <a:spLocks noChangeArrowheads="1"/>
              </p:cNvSpPr>
              <p:nvPr/>
            </p:nvSpPr>
            <p:spPr bwMode="auto">
              <a:xfrm>
                <a:off x="300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65" name="Rectangle 441"/>
              <p:cNvSpPr>
                <a:spLocks noChangeArrowheads="1"/>
              </p:cNvSpPr>
              <p:nvPr/>
            </p:nvSpPr>
            <p:spPr bwMode="auto">
              <a:xfrm>
                <a:off x="303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66" name="Rectangle 442"/>
              <p:cNvSpPr>
                <a:spLocks noChangeArrowheads="1"/>
              </p:cNvSpPr>
              <p:nvPr/>
            </p:nvSpPr>
            <p:spPr bwMode="auto">
              <a:xfrm>
                <a:off x="309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67" name="Rectangle 443"/>
              <p:cNvSpPr>
                <a:spLocks noChangeArrowheads="1"/>
              </p:cNvSpPr>
              <p:nvPr/>
            </p:nvSpPr>
            <p:spPr bwMode="auto">
              <a:xfrm>
                <a:off x="312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68" name="Rectangle 444"/>
              <p:cNvSpPr>
                <a:spLocks noChangeArrowheads="1"/>
              </p:cNvSpPr>
              <p:nvPr/>
            </p:nvSpPr>
            <p:spPr bwMode="auto">
              <a:xfrm>
                <a:off x="318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69" name="Rectangle 445"/>
              <p:cNvSpPr>
                <a:spLocks noChangeArrowheads="1"/>
              </p:cNvSpPr>
              <p:nvPr/>
            </p:nvSpPr>
            <p:spPr bwMode="auto">
              <a:xfrm>
                <a:off x="321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70" name="Rectangle 446"/>
              <p:cNvSpPr>
                <a:spLocks noChangeArrowheads="1"/>
              </p:cNvSpPr>
              <p:nvPr/>
            </p:nvSpPr>
            <p:spPr bwMode="auto">
              <a:xfrm>
                <a:off x="327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71" name="Rectangle 447"/>
              <p:cNvSpPr>
                <a:spLocks noChangeArrowheads="1"/>
              </p:cNvSpPr>
              <p:nvPr/>
            </p:nvSpPr>
            <p:spPr bwMode="auto">
              <a:xfrm>
                <a:off x="330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72" name="Rectangle 448"/>
              <p:cNvSpPr>
                <a:spLocks noChangeArrowheads="1"/>
              </p:cNvSpPr>
              <p:nvPr/>
            </p:nvSpPr>
            <p:spPr bwMode="auto">
              <a:xfrm>
                <a:off x="335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73" name="Rectangle 449"/>
              <p:cNvSpPr>
                <a:spLocks noChangeArrowheads="1"/>
              </p:cNvSpPr>
              <p:nvPr/>
            </p:nvSpPr>
            <p:spPr bwMode="auto">
              <a:xfrm>
                <a:off x="339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74" name="Rectangle 450"/>
              <p:cNvSpPr>
                <a:spLocks noChangeArrowheads="1"/>
              </p:cNvSpPr>
              <p:nvPr/>
            </p:nvSpPr>
            <p:spPr bwMode="auto">
              <a:xfrm>
                <a:off x="344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75" name="Rectangle 451"/>
              <p:cNvSpPr>
                <a:spLocks noChangeArrowheads="1"/>
              </p:cNvSpPr>
              <p:nvPr/>
            </p:nvSpPr>
            <p:spPr bwMode="auto">
              <a:xfrm>
                <a:off x="118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76" name="Rectangle 452"/>
              <p:cNvSpPr>
                <a:spLocks noChangeArrowheads="1"/>
              </p:cNvSpPr>
              <p:nvPr/>
            </p:nvSpPr>
            <p:spPr bwMode="auto">
              <a:xfrm>
                <a:off x="123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77" name="Rectangle 453"/>
              <p:cNvSpPr>
                <a:spLocks noChangeArrowheads="1"/>
              </p:cNvSpPr>
              <p:nvPr/>
            </p:nvSpPr>
            <p:spPr bwMode="auto">
              <a:xfrm>
                <a:off x="127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78" name="Rectangle 454"/>
              <p:cNvSpPr>
                <a:spLocks noChangeArrowheads="1"/>
              </p:cNvSpPr>
              <p:nvPr/>
            </p:nvSpPr>
            <p:spPr bwMode="auto">
              <a:xfrm>
                <a:off x="132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79" name="Rectangle 455"/>
              <p:cNvSpPr>
                <a:spLocks noChangeArrowheads="1"/>
              </p:cNvSpPr>
              <p:nvPr/>
            </p:nvSpPr>
            <p:spPr bwMode="auto">
              <a:xfrm>
                <a:off x="135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80" name="Rectangle 456"/>
              <p:cNvSpPr>
                <a:spLocks noChangeArrowheads="1"/>
              </p:cNvSpPr>
              <p:nvPr/>
            </p:nvSpPr>
            <p:spPr bwMode="auto">
              <a:xfrm>
                <a:off x="141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81" name="Rectangle 457"/>
              <p:cNvSpPr>
                <a:spLocks noChangeArrowheads="1"/>
              </p:cNvSpPr>
              <p:nvPr/>
            </p:nvSpPr>
            <p:spPr bwMode="auto">
              <a:xfrm>
                <a:off x="144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82" name="Rectangle 458"/>
              <p:cNvSpPr>
                <a:spLocks noChangeArrowheads="1"/>
              </p:cNvSpPr>
              <p:nvPr/>
            </p:nvSpPr>
            <p:spPr bwMode="auto">
              <a:xfrm>
                <a:off x="150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83" name="Rectangle 459"/>
              <p:cNvSpPr>
                <a:spLocks noChangeArrowheads="1"/>
              </p:cNvSpPr>
              <p:nvPr/>
            </p:nvSpPr>
            <p:spPr bwMode="auto">
              <a:xfrm>
                <a:off x="153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84" name="Rectangle 460"/>
              <p:cNvSpPr>
                <a:spLocks noChangeArrowheads="1"/>
              </p:cNvSpPr>
              <p:nvPr/>
            </p:nvSpPr>
            <p:spPr bwMode="auto">
              <a:xfrm>
                <a:off x="159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85" name="Rectangle 461"/>
              <p:cNvSpPr>
                <a:spLocks noChangeArrowheads="1"/>
              </p:cNvSpPr>
              <p:nvPr/>
            </p:nvSpPr>
            <p:spPr bwMode="auto">
              <a:xfrm>
                <a:off x="162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86" name="Rectangle 462"/>
              <p:cNvSpPr>
                <a:spLocks noChangeArrowheads="1"/>
              </p:cNvSpPr>
              <p:nvPr/>
            </p:nvSpPr>
            <p:spPr bwMode="auto">
              <a:xfrm>
                <a:off x="167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87" name="Rectangle 463"/>
              <p:cNvSpPr>
                <a:spLocks noChangeArrowheads="1"/>
              </p:cNvSpPr>
              <p:nvPr/>
            </p:nvSpPr>
            <p:spPr bwMode="auto">
              <a:xfrm>
                <a:off x="171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88" name="Rectangle 464"/>
              <p:cNvSpPr>
                <a:spLocks noChangeArrowheads="1"/>
              </p:cNvSpPr>
              <p:nvPr/>
            </p:nvSpPr>
            <p:spPr bwMode="auto">
              <a:xfrm>
                <a:off x="176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89" name="Rectangle 465"/>
              <p:cNvSpPr>
                <a:spLocks noChangeArrowheads="1"/>
              </p:cNvSpPr>
              <p:nvPr/>
            </p:nvSpPr>
            <p:spPr bwMode="auto">
              <a:xfrm>
                <a:off x="179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90" name="Rectangle 466"/>
              <p:cNvSpPr>
                <a:spLocks noChangeArrowheads="1"/>
              </p:cNvSpPr>
              <p:nvPr/>
            </p:nvSpPr>
            <p:spPr bwMode="auto">
              <a:xfrm>
                <a:off x="185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91" name="Rectangle 467"/>
              <p:cNvSpPr>
                <a:spLocks noChangeArrowheads="1"/>
              </p:cNvSpPr>
              <p:nvPr/>
            </p:nvSpPr>
            <p:spPr bwMode="auto">
              <a:xfrm>
                <a:off x="188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92" name="Rectangle 468"/>
              <p:cNvSpPr>
                <a:spLocks noChangeArrowheads="1"/>
              </p:cNvSpPr>
              <p:nvPr/>
            </p:nvSpPr>
            <p:spPr bwMode="auto">
              <a:xfrm>
                <a:off x="194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93" name="Rectangle 469"/>
              <p:cNvSpPr>
                <a:spLocks noChangeArrowheads="1"/>
              </p:cNvSpPr>
              <p:nvPr/>
            </p:nvSpPr>
            <p:spPr bwMode="auto">
              <a:xfrm>
                <a:off x="197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94" name="Rectangle 470"/>
              <p:cNvSpPr>
                <a:spLocks noChangeArrowheads="1"/>
              </p:cNvSpPr>
              <p:nvPr/>
            </p:nvSpPr>
            <p:spPr bwMode="auto">
              <a:xfrm>
                <a:off x="203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95" name="Rectangle 471"/>
              <p:cNvSpPr>
                <a:spLocks noChangeArrowheads="1"/>
              </p:cNvSpPr>
              <p:nvPr/>
            </p:nvSpPr>
            <p:spPr bwMode="auto">
              <a:xfrm>
                <a:off x="206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96" name="Rectangle 472"/>
              <p:cNvSpPr>
                <a:spLocks noChangeArrowheads="1"/>
              </p:cNvSpPr>
              <p:nvPr/>
            </p:nvSpPr>
            <p:spPr bwMode="auto">
              <a:xfrm>
                <a:off x="211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97" name="Rectangle 473"/>
              <p:cNvSpPr>
                <a:spLocks noChangeArrowheads="1"/>
              </p:cNvSpPr>
              <p:nvPr/>
            </p:nvSpPr>
            <p:spPr bwMode="auto">
              <a:xfrm>
                <a:off x="215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98" name="Rectangle 474"/>
              <p:cNvSpPr>
                <a:spLocks noChangeArrowheads="1"/>
              </p:cNvSpPr>
              <p:nvPr/>
            </p:nvSpPr>
            <p:spPr bwMode="auto">
              <a:xfrm>
                <a:off x="220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99" name="Rectangle 475"/>
              <p:cNvSpPr>
                <a:spLocks noChangeArrowheads="1"/>
              </p:cNvSpPr>
              <p:nvPr/>
            </p:nvSpPr>
            <p:spPr bwMode="auto">
              <a:xfrm>
                <a:off x="223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00" name="Rectangle 476"/>
              <p:cNvSpPr>
                <a:spLocks noChangeArrowheads="1"/>
              </p:cNvSpPr>
              <p:nvPr/>
            </p:nvSpPr>
            <p:spPr bwMode="auto">
              <a:xfrm>
                <a:off x="229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01" name="Rectangle 477"/>
              <p:cNvSpPr>
                <a:spLocks noChangeArrowheads="1"/>
              </p:cNvSpPr>
              <p:nvPr/>
            </p:nvSpPr>
            <p:spPr bwMode="auto">
              <a:xfrm>
                <a:off x="232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02" name="Rectangle 478"/>
              <p:cNvSpPr>
                <a:spLocks noChangeArrowheads="1"/>
              </p:cNvSpPr>
              <p:nvPr/>
            </p:nvSpPr>
            <p:spPr bwMode="auto">
              <a:xfrm>
                <a:off x="238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03" name="Rectangle 479"/>
              <p:cNvSpPr>
                <a:spLocks noChangeArrowheads="1"/>
              </p:cNvSpPr>
              <p:nvPr/>
            </p:nvSpPr>
            <p:spPr bwMode="auto">
              <a:xfrm>
                <a:off x="241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04" name="Rectangle 480"/>
              <p:cNvSpPr>
                <a:spLocks noChangeArrowheads="1"/>
              </p:cNvSpPr>
              <p:nvPr/>
            </p:nvSpPr>
            <p:spPr bwMode="auto">
              <a:xfrm>
                <a:off x="247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05" name="Rectangle 481"/>
              <p:cNvSpPr>
                <a:spLocks noChangeArrowheads="1"/>
              </p:cNvSpPr>
              <p:nvPr/>
            </p:nvSpPr>
            <p:spPr bwMode="auto">
              <a:xfrm>
                <a:off x="250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06" name="Rectangle 482"/>
              <p:cNvSpPr>
                <a:spLocks noChangeArrowheads="1"/>
              </p:cNvSpPr>
              <p:nvPr/>
            </p:nvSpPr>
            <p:spPr bwMode="auto">
              <a:xfrm>
                <a:off x="255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07" name="Rectangle 483"/>
              <p:cNvSpPr>
                <a:spLocks noChangeArrowheads="1"/>
              </p:cNvSpPr>
              <p:nvPr/>
            </p:nvSpPr>
            <p:spPr bwMode="auto">
              <a:xfrm>
                <a:off x="259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08" name="Rectangle 484"/>
              <p:cNvSpPr>
                <a:spLocks noChangeArrowheads="1"/>
              </p:cNvSpPr>
              <p:nvPr/>
            </p:nvSpPr>
            <p:spPr bwMode="auto">
              <a:xfrm>
                <a:off x="264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09" name="Rectangle 485"/>
              <p:cNvSpPr>
                <a:spLocks noChangeArrowheads="1"/>
              </p:cNvSpPr>
              <p:nvPr/>
            </p:nvSpPr>
            <p:spPr bwMode="auto">
              <a:xfrm>
                <a:off x="267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10" name="Rectangle 486"/>
              <p:cNvSpPr>
                <a:spLocks noChangeArrowheads="1"/>
              </p:cNvSpPr>
              <p:nvPr/>
            </p:nvSpPr>
            <p:spPr bwMode="auto">
              <a:xfrm>
                <a:off x="273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11" name="Rectangle 487"/>
              <p:cNvSpPr>
                <a:spLocks noChangeArrowheads="1"/>
              </p:cNvSpPr>
              <p:nvPr/>
            </p:nvSpPr>
            <p:spPr bwMode="auto">
              <a:xfrm>
                <a:off x="276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12" name="Rectangle 488"/>
              <p:cNvSpPr>
                <a:spLocks noChangeArrowheads="1"/>
              </p:cNvSpPr>
              <p:nvPr/>
            </p:nvSpPr>
            <p:spPr bwMode="auto">
              <a:xfrm>
                <a:off x="282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13" name="Rectangle 489"/>
              <p:cNvSpPr>
                <a:spLocks noChangeArrowheads="1"/>
              </p:cNvSpPr>
              <p:nvPr/>
            </p:nvSpPr>
            <p:spPr bwMode="auto">
              <a:xfrm>
                <a:off x="285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14" name="Rectangle 490"/>
              <p:cNvSpPr>
                <a:spLocks noChangeArrowheads="1"/>
              </p:cNvSpPr>
              <p:nvPr/>
            </p:nvSpPr>
            <p:spPr bwMode="auto">
              <a:xfrm>
                <a:off x="291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15" name="Rectangle 491"/>
              <p:cNvSpPr>
                <a:spLocks noChangeArrowheads="1"/>
              </p:cNvSpPr>
              <p:nvPr/>
            </p:nvSpPr>
            <p:spPr bwMode="auto">
              <a:xfrm>
                <a:off x="294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16" name="Rectangle 492"/>
              <p:cNvSpPr>
                <a:spLocks noChangeArrowheads="1"/>
              </p:cNvSpPr>
              <p:nvPr/>
            </p:nvSpPr>
            <p:spPr bwMode="auto">
              <a:xfrm>
                <a:off x="299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17" name="Rectangle 493"/>
              <p:cNvSpPr>
                <a:spLocks noChangeArrowheads="1"/>
              </p:cNvSpPr>
              <p:nvPr/>
            </p:nvSpPr>
            <p:spPr bwMode="auto">
              <a:xfrm>
                <a:off x="303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18" name="Rectangle 494"/>
              <p:cNvSpPr>
                <a:spLocks noChangeArrowheads="1"/>
              </p:cNvSpPr>
              <p:nvPr/>
            </p:nvSpPr>
            <p:spPr bwMode="auto">
              <a:xfrm>
                <a:off x="308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19" name="Rectangle 495"/>
              <p:cNvSpPr>
                <a:spLocks noChangeArrowheads="1"/>
              </p:cNvSpPr>
              <p:nvPr/>
            </p:nvSpPr>
            <p:spPr bwMode="auto">
              <a:xfrm>
                <a:off x="311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20" name="Rectangle 496"/>
              <p:cNvSpPr>
                <a:spLocks noChangeArrowheads="1"/>
              </p:cNvSpPr>
              <p:nvPr/>
            </p:nvSpPr>
            <p:spPr bwMode="auto">
              <a:xfrm>
                <a:off x="317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21" name="Rectangle 497"/>
              <p:cNvSpPr>
                <a:spLocks noChangeArrowheads="1"/>
              </p:cNvSpPr>
              <p:nvPr/>
            </p:nvSpPr>
            <p:spPr bwMode="auto">
              <a:xfrm>
                <a:off x="320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22" name="Rectangle 498"/>
              <p:cNvSpPr>
                <a:spLocks noChangeArrowheads="1"/>
              </p:cNvSpPr>
              <p:nvPr/>
            </p:nvSpPr>
            <p:spPr bwMode="auto">
              <a:xfrm>
                <a:off x="326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23" name="Rectangle 499"/>
              <p:cNvSpPr>
                <a:spLocks noChangeArrowheads="1"/>
              </p:cNvSpPr>
              <p:nvPr/>
            </p:nvSpPr>
            <p:spPr bwMode="auto">
              <a:xfrm>
                <a:off x="329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24" name="Rectangle 500"/>
              <p:cNvSpPr>
                <a:spLocks noChangeArrowheads="1"/>
              </p:cNvSpPr>
              <p:nvPr/>
            </p:nvSpPr>
            <p:spPr bwMode="auto">
              <a:xfrm>
                <a:off x="335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25" name="Rectangle 501"/>
              <p:cNvSpPr>
                <a:spLocks noChangeArrowheads="1"/>
              </p:cNvSpPr>
              <p:nvPr/>
            </p:nvSpPr>
            <p:spPr bwMode="auto">
              <a:xfrm>
                <a:off x="338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526" name="Rectangle 502"/>
              <p:cNvSpPr>
                <a:spLocks noChangeArrowheads="1"/>
              </p:cNvSpPr>
              <p:nvPr/>
            </p:nvSpPr>
            <p:spPr bwMode="auto">
              <a:xfrm>
                <a:off x="343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43276" name="Group 503"/>
            <p:cNvGrpSpPr>
              <a:grpSpLocks/>
            </p:cNvGrpSpPr>
            <p:nvPr/>
          </p:nvGrpSpPr>
          <p:grpSpPr bwMode="auto">
            <a:xfrm>
              <a:off x="2299" y="3465"/>
              <a:ext cx="23" cy="1756"/>
              <a:chOff x="2302" y="2301"/>
              <a:chExt cx="16" cy="1793"/>
            </a:xfrm>
          </p:grpSpPr>
          <p:sp>
            <p:nvSpPr>
              <p:cNvPr id="43341" name="Rectangle 504"/>
              <p:cNvSpPr>
                <a:spLocks noChangeArrowheads="1"/>
              </p:cNvSpPr>
              <p:nvPr/>
            </p:nvSpPr>
            <p:spPr bwMode="auto">
              <a:xfrm>
                <a:off x="2310" y="2309"/>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42" name="Rectangle 505"/>
              <p:cNvSpPr>
                <a:spLocks noChangeArrowheads="1"/>
              </p:cNvSpPr>
              <p:nvPr/>
            </p:nvSpPr>
            <p:spPr bwMode="auto">
              <a:xfrm>
                <a:off x="2310" y="236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43" name="Rectangle 506"/>
              <p:cNvSpPr>
                <a:spLocks noChangeArrowheads="1"/>
              </p:cNvSpPr>
              <p:nvPr/>
            </p:nvSpPr>
            <p:spPr bwMode="auto">
              <a:xfrm>
                <a:off x="2310" y="239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44" name="Rectangle 507"/>
              <p:cNvSpPr>
                <a:spLocks noChangeArrowheads="1"/>
              </p:cNvSpPr>
              <p:nvPr/>
            </p:nvSpPr>
            <p:spPr bwMode="auto">
              <a:xfrm>
                <a:off x="2310" y="2453"/>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45" name="Rectangle 508"/>
              <p:cNvSpPr>
                <a:spLocks noChangeArrowheads="1"/>
              </p:cNvSpPr>
              <p:nvPr/>
            </p:nvSpPr>
            <p:spPr bwMode="auto">
              <a:xfrm>
                <a:off x="2310" y="2485"/>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46" name="Rectangle 509"/>
              <p:cNvSpPr>
                <a:spLocks noChangeArrowheads="1"/>
              </p:cNvSpPr>
              <p:nvPr/>
            </p:nvSpPr>
            <p:spPr bwMode="auto">
              <a:xfrm>
                <a:off x="2310" y="2541"/>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47" name="Rectangle 510"/>
              <p:cNvSpPr>
                <a:spLocks noChangeArrowheads="1"/>
              </p:cNvSpPr>
              <p:nvPr/>
            </p:nvSpPr>
            <p:spPr bwMode="auto">
              <a:xfrm>
                <a:off x="2310" y="2573"/>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48" name="Rectangle 511"/>
              <p:cNvSpPr>
                <a:spLocks noChangeArrowheads="1"/>
              </p:cNvSpPr>
              <p:nvPr/>
            </p:nvSpPr>
            <p:spPr bwMode="auto">
              <a:xfrm>
                <a:off x="2310" y="262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49" name="Rectangle 512"/>
              <p:cNvSpPr>
                <a:spLocks noChangeArrowheads="1"/>
              </p:cNvSpPr>
              <p:nvPr/>
            </p:nvSpPr>
            <p:spPr bwMode="auto">
              <a:xfrm>
                <a:off x="2310" y="2661"/>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50" name="Rectangle 513"/>
              <p:cNvSpPr>
                <a:spLocks noChangeArrowheads="1"/>
              </p:cNvSpPr>
              <p:nvPr/>
            </p:nvSpPr>
            <p:spPr bwMode="auto">
              <a:xfrm>
                <a:off x="2310" y="271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51" name="Rectangle 514"/>
              <p:cNvSpPr>
                <a:spLocks noChangeArrowheads="1"/>
              </p:cNvSpPr>
              <p:nvPr/>
            </p:nvSpPr>
            <p:spPr bwMode="auto">
              <a:xfrm>
                <a:off x="2310" y="2749"/>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52" name="Rectangle 515"/>
              <p:cNvSpPr>
                <a:spLocks noChangeArrowheads="1"/>
              </p:cNvSpPr>
              <p:nvPr/>
            </p:nvSpPr>
            <p:spPr bwMode="auto">
              <a:xfrm>
                <a:off x="2310" y="280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53" name="Rectangle 516"/>
              <p:cNvSpPr>
                <a:spLocks noChangeArrowheads="1"/>
              </p:cNvSpPr>
              <p:nvPr/>
            </p:nvSpPr>
            <p:spPr bwMode="auto">
              <a:xfrm>
                <a:off x="2310" y="283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54" name="Rectangle 517"/>
              <p:cNvSpPr>
                <a:spLocks noChangeArrowheads="1"/>
              </p:cNvSpPr>
              <p:nvPr/>
            </p:nvSpPr>
            <p:spPr bwMode="auto">
              <a:xfrm>
                <a:off x="2310" y="2893"/>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55" name="Rectangle 518"/>
              <p:cNvSpPr>
                <a:spLocks noChangeArrowheads="1"/>
              </p:cNvSpPr>
              <p:nvPr/>
            </p:nvSpPr>
            <p:spPr bwMode="auto">
              <a:xfrm>
                <a:off x="2310" y="2925"/>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56" name="Rectangle 519"/>
              <p:cNvSpPr>
                <a:spLocks noChangeArrowheads="1"/>
              </p:cNvSpPr>
              <p:nvPr/>
            </p:nvSpPr>
            <p:spPr bwMode="auto">
              <a:xfrm>
                <a:off x="2310" y="2981"/>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57" name="Rectangle 520"/>
              <p:cNvSpPr>
                <a:spLocks noChangeArrowheads="1"/>
              </p:cNvSpPr>
              <p:nvPr/>
            </p:nvSpPr>
            <p:spPr bwMode="auto">
              <a:xfrm>
                <a:off x="2310" y="3013"/>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58" name="Rectangle 521"/>
              <p:cNvSpPr>
                <a:spLocks noChangeArrowheads="1"/>
              </p:cNvSpPr>
              <p:nvPr/>
            </p:nvSpPr>
            <p:spPr bwMode="auto">
              <a:xfrm>
                <a:off x="2310" y="306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59" name="Rectangle 522"/>
              <p:cNvSpPr>
                <a:spLocks noChangeArrowheads="1"/>
              </p:cNvSpPr>
              <p:nvPr/>
            </p:nvSpPr>
            <p:spPr bwMode="auto">
              <a:xfrm>
                <a:off x="2310" y="3101"/>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60" name="Rectangle 523"/>
              <p:cNvSpPr>
                <a:spLocks noChangeArrowheads="1"/>
              </p:cNvSpPr>
              <p:nvPr/>
            </p:nvSpPr>
            <p:spPr bwMode="auto">
              <a:xfrm>
                <a:off x="2310" y="315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61" name="Rectangle 524"/>
              <p:cNvSpPr>
                <a:spLocks noChangeArrowheads="1"/>
              </p:cNvSpPr>
              <p:nvPr/>
            </p:nvSpPr>
            <p:spPr bwMode="auto">
              <a:xfrm>
                <a:off x="2310" y="3189"/>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62" name="Rectangle 525"/>
              <p:cNvSpPr>
                <a:spLocks noChangeArrowheads="1"/>
              </p:cNvSpPr>
              <p:nvPr/>
            </p:nvSpPr>
            <p:spPr bwMode="auto">
              <a:xfrm>
                <a:off x="2310" y="324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63" name="Rectangle 526"/>
              <p:cNvSpPr>
                <a:spLocks noChangeArrowheads="1"/>
              </p:cNvSpPr>
              <p:nvPr/>
            </p:nvSpPr>
            <p:spPr bwMode="auto">
              <a:xfrm>
                <a:off x="2310" y="327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64" name="Rectangle 527"/>
              <p:cNvSpPr>
                <a:spLocks noChangeArrowheads="1"/>
              </p:cNvSpPr>
              <p:nvPr/>
            </p:nvSpPr>
            <p:spPr bwMode="auto">
              <a:xfrm>
                <a:off x="2310" y="3333"/>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65" name="Rectangle 528"/>
              <p:cNvSpPr>
                <a:spLocks noChangeArrowheads="1"/>
              </p:cNvSpPr>
              <p:nvPr/>
            </p:nvSpPr>
            <p:spPr bwMode="auto">
              <a:xfrm>
                <a:off x="2310" y="3365"/>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66" name="Rectangle 529"/>
              <p:cNvSpPr>
                <a:spLocks noChangeArrowheads="1"/>
              </p:cNvSpPr>
              <p:nvPr/>
            </p:nvSpPr>
            <p:spPr bwMode="auto">
              <a:xfrm>
                <a:off x="2310" y="3421"/>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67" name="Rectangle 530"/>
              <p:cNvSpPr>
                <a:spLocks noChangeArrowheads="1"/>
              </p:cNvSpPr>
              <p:nvPr/>
            </p:nvSpPr>
            <p:spPr bwMode="auto">
              <a:xfrm>
                <a:off x="2310" y="3453"/>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68" name="Rectangle 531"/>
              <p:cNvSpPr>
                <a:spLocks noChangeArrowheads="1"/>
              </p:cNvSpPr>
              <p:nvPr/>
            </p:nvSpPr>
            <p:spPr bwMode="auto">
              <a:xfrm>
                <a:off x="2310" y="350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69" name="Rectangle 532"/>
              <p:cNvSpPr>
                <a:spLocks noChangeArrowheads="1"/>
              </p:cNvSpPr>
              <p:nvPr/>
            </p:nvSpPr>
            <p:spPr bwMode="auto">
              <a:xfrm>
                <a:off x="2310" y="3541"/>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70" name="Rectangle 533"/>
              <p:cNvSpPr>
                <a:spLocks noChangeArrowheads="1"/>
              </p:cNvSpPr>
              <p:nvPr/>
            </p:nvSpPr>
            <p:spPr bwMode="auto">
              <a:xfrm>
                <a:off x="2310" y="359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71" name="Rectangle 534"/>
              <p:cNvSpPr>
                <a:spLocks noChangeArrowheads="1"/>
              </p:cNvSpPr>
              <p:nvPr/>
            </p:nvSpPr>
            <p:spPr bwMode="auto">
              <a:xfrm>
                <a:off x="2310" y="3629"/>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72" name="Rectangle 535"/>
              <p:cNvSpPr>
                <a:spLocks noChangeArrowheads="1"/>
              </p:cNvSpPr>
              <p:nvPr/>
            </p:nvSpPr>
            <p:spPr bwMode="auto">
              <a:xfrm>
                <a:off x="2310" y="368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73" name="Rectangle 536"/>
              <p:cNvSpPr>
                <a:spLocks noChangeArrowheads="1"/>
              </p:cNvSpPr>
              <p:nvPr/>
            </p:nvSpPr>
            <p:spPr bwMode="auto">
              <a:xfrm>
                <a:off x="2310" y="371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74" name="Rectangle 537"/>
              <p:cNvSpPr>
                <a:spLocks noChangeArrowheads="1"/>
              </p:cNvSpPr>
              <p:nvPr/>
            </p:nvSpPr>
            <p:spPr bwMode="auto">
              <a:xfrm>
                <a:off x="2310" y="3773"/>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75" name="Rectangle 538"/>
              <p:cNvSpPr>
                <a:spLocks noChangeArrowheads="1"/>
              </p:cNvSpPr>
              <p:nvPr/>
            </p:nvSpPr>
            <p:spPr bwMode="auto">
              <a:xfrm>
                <a:off x="2310" y="3805"/>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76" name="Rectangle 539"/>
              <p:cNvSpPr>
                <a:spLocks noChangeArrowheads="1"/>
              </p:cNvSpPr>
              <p:nvPr/>
            </p:nvSpPr>
            <p:spPr bwMode="auto">
              <a:xfrm>
                <a:off x="2310" y="3861"/>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77" name="Rectangle 540"/>
              <p:cNvSpPr>
                <a:spLocks noChangeArrowheads="1"/>
              </p:cNvSpPr>
              <p:nvPr/>
            </p:nvSpPr>
            <p:spPr bwMode="auto">
              <a:xfrm>
                <a:off x="2310" y="3893"/>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78" name="Rectangle 541"/>
              <p:cNvSpPr>
                <a:spLocks noChangeArrowheads="1"/>
              </p:cNvSpPr>
              <p:nvPr/>
            </p:nvSpPr>
            <p:spPr bwMode="auto">
              <a:xfrm>
                <a:off x="2310" y="394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79" name="Rectangle 542"/>
              <p:cNvSpPr>
                <a:spLocks noChangeArrowheads="1"/>
              </p:cNvSpPr>
              <p:nvPr/>
            </p:nvSpPr>
            <p:spPr bwMode="auto">
              <a:xfrm>
                <a:off x="2310" y="3981"/>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80" name="Rectangle 543"/>
              <p:cNvSpPr>
                <a:spLocks noChangeArrowheads="1"/>
              </p:cNvSpPr>
              <p:nvPr/>
            </p:nvSpPr>
            <p:spPr bwMode="auto">
              <a:xfrm>
                <a:off x="2310" y="403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81" name="Rectangle 544"/>
              <p:cNvSpPr>
                <a:spLocks noChangeArrowheads="1"/>
              </p:cNvSpPr>
              <p:nvPr/>
            </p:nvSpPr>
            <p:spPr bwMode="auto">
              <a:xfrm>
                <a:off x="2310" y="4069"/>
                <a:ext cx="8" cy="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82" name="Rectangle 545"/>
              <p:cNvSpPr>
                <a:spLocks noChangeArrowheads="1"/>
              </p:cNvSpPr>
              <p:nvPr/>
            </p:nvSpPr>
            <p:spPr bwMode="auto">
              <a:xfrm>
                <a:off x="2302" y="2301"/>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83" name="Rectangle 546"/>
              <p:cNvSpPr>
                <a:spLocks noChangeArrowheads="1"/>
              </p:cNvSpPr>
              <p:nvPr/>
            </p:nvSpPr>
            <p:spPr bwMode="auto">
              <a:xfrm>
                <a:off x="2302" y="2357"/>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84" name="Rectangle 547"/>
              <p:cNvSpPr>
                <a:spLocks noChangeArrowheads="1"/>
              </p:cNvSpPr>
              <p:nvPr/>
            </p:nvSpPr>
            <p:spPr bwMode="auto">
              <a:xfrm>
                <a:off x="2302" y="2389"/>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85" name="Rectangle 548"/>
              <p:cNvSpPr>
                <a:spLocks noChangeArrowheads="1"/>
              </p:cNvSpPr>
              <p:nvPr/>
            </p:nvSpPr>
            <p:spPr bwMode="auto">
              <a:xfrm>
                <a:off x="2302" y="2445"/>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86" name="Rectangle 549"/>
              <p:cNvSpPr>
                <a:spLocks noChangeArrowheads="1"/>
              </p:cNvSpPr>
              <p:nvPr/>
            </p:nvSpPr>
            <p:spPr bwMode="auto">
              <a:xfrm>
                <a:off x="2302" y="2477"/>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87" name="Rectangle 550"/>
              <p:cNvSpPr>
                <a:spLocks noChangeArrowheads="1"/>
              </p:cNvSpPr>
              <p:nvPr/>
            </p:nvSpPr>
            <p:spPr bwMode="auto">
              <a:xfrm>
                <a:off x="2302" y="2533"/>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88" name="Rectangle 551"/>
              <p:cNvSpPr>
                <a:spLocks noChangeArrowheads="1"/>
              </p:cNvSpPr>
              <p:nvPr/>
            </p:nvSpPr>
            <p:spPr bwMode="auto">
              <a:xfrm>
                <a:off x="2302" y="2565"/>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89" name="Rectangle 552"/>
              <p:cNvSpPr>
                <a:spLocks noChangeArrowheads="1"/>
              </p:cNvSpPr>
              <p:nvPr/>
            </p:nvSpPr>
            <p:spPr bwMode="auto">
              <a:xfrm>
                <a:off x="2302" y="2621"/>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90" name="Rectangle 553"/>
              <p:cNvSpPr>
                <a:spLocks noChangeArrowheads="1"/>
              </p:cNvSpPr>
              <p:nvPr/>
            </p:nvSpPr>
            <p:spPr bwMode="auto">
              <a:xfrm>
                <a:off x="2302" y="2653"/>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91" name="Rectangle 554"/>
              <p:cNvSpPr>
                <a:spLocks noChangeArrowheads="1"/>
              </p:cNvSpPr>
              <p:nvPr/>
            </p:nvSpPr>
            <p:spPr bwMode="auto">
              <a:xfrm>
                <a:off x="2302" y="2709"/>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92" name="Rectangle 555"/>
              <p:cNvSpPr>
                <a:spLocks noChangeArrowheads="1"/>
              </p:cNvSpPr>
              <p:nvPr/>
            </p:nvSpPr>
            <p:spPr bwMode="auto">
              <a:xfrm>
                <a:off x="2302" y="2741"/>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93" name="Rectangle 556"/>
              <p:cNvSpPr>
                <a:spLocks noChangeArrowheads="1"/>
              </p:cNvSpPr>
              <p:nvPr/>
            </p:nvSpPr>
            <p:spPr bwMode="auto">
              <a:xfrm>
                <a:off x="2302" y="2797"/>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94" name="Rectangle 557"/>
              <p:cNvSpPr>
                <a:spLocks noChangeArrowheads="1"/>
              </p:cNvSpPr>
              <p:nvPr/>
            </p:nvSpPr>
            <p:spPr bwMode="auto">
              <a:xfrm>
                <a:off x="2302" y="2829"/>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95" name="Rectangle 558"/>
              <p:cNvSpPr>
                <a:spLocks noChangeArrowheads="1"/>
              </p:cNvSpPr>
              <p:nvPr/>
            </p:nvSpPr>
            <p:spPr bwMode="auto">
              <a:xfrm>
                <a:off x="2302" y="2885"/>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96" name="Rectangle 559"/>
              <p:cNvSpPr>
                <a:spLocks noChangeArrowheads="1"/>
              </p:cNvSpPr>
              <p:nvPr/>
            </p:nvSpPr>
            <p:spPr bwMode="auto">
              <a:xfrm>
                <a:off x="2302" y="2917"/>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97" name="Rectangle 560"/>
              <p:cNvSpPr>
                <a:spLocks noChangeArrowheads="1"/>
              </p:cNvSpPr>
              <p:nvPr/>
            </p:nvSpPr>
            <p:spPr bwMode="auto">
              <a:xfrm>
                <a:off x="2302" y="2973"/>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98" name="Rectangle 561"/>
              <p:cNvSpPr>
                <a:spLocks noChangeArrowheads="1"/>
              </p:cNvSpPr>
              <p:nvPr/>
            </p:nvSpPr>
            <p:spPr bwMode="auto">
              <a:xfrm>
                <a:off x="2302" y="3005"/>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399" name="Rectangle 562"/>
              <p:cNvSpPr>
                <a:spLocks noChangeArrowheads="1"/>
              </p:cNvSpPr>
              <p:nvPr/>
            </p:nvSpPr>
            <p:spPr bwMode="auto">
              <a:xfrm>
                <a:off x="2302" y="3061"/>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00" name="Rectangle 563"/>
              <p:cNvSpPr>
                <a:spLocks noChangeArrowheads="1"/>
              </p:cNvSpPr>
              <p:nvPr/>
            </p:nvSpPr>
            <p:spPr bwMode="auto">
              <a:xfrm>
                <a:off x="2302" y="3093"/>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01" name="Rectangle 564"/>
              <p:cNvSpPr>
                <a:spLocks noChangeArrowheads="1"/>
              </p:cNvSpPr>
              <p:nvPr/>
            </p:nvSpPr>
            <p:spPr bwMode="auto">
              <a:xfrm>
                <a:off x="2302" y="3149"/>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02" name="Rectangle 565"/>
              <p:cNvSpPr>
                <a:spLocks noChangeArrowheads="1"/>
              </p:cNvSpPr>
              <p:nvPr/>
            </p:nvSpPr>
            <p:spPr bwMode="auto">
              <a:xfrm>
                <a:off x="2302" y="3181"/>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03" name="Rectangle 566"/>
              <p:cNvSpPr>
                <a:spLocks noChangeArrowheads="1"/>
              </p:cNvSpPr>
              <p:nvPr/>
            </p:nvSpPr>
            <p:spPr bwMode="auto">
              <a:xfrm>
                <a:off x="2302" y="3237"/>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04" name="Rectangle 567"/>
              <p:cNvSpPr>
                <a:spLocks noChangeArrowheads="1"/>
              </p:cNvSpPr>
              <p:nvPr/>
            </p:nvSpPr>
            <p:spPr bwMode="auto">
              <a:xfrm>
                <a:off x="2302" y="3269"/>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05" name="Rectangle 568"/>
              <p:cNvSpPr>
                <a:spLocks noChangeArrowheads="1"/>
              </p:cNvSpPr>
              <p:nvPr/>
            </p:nvSpPr>
            <p:spPr bwMode="auto">
              <a:xfrm>
                <a:off x="2302" y="3325"/>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06" name="Rectangle 569"/>
              <p:cNvSpPr>
                <a:spLocks noChangeArrowheads="1"/>
              </p:cNvSpPr>
              <p:nvPr/>
            </p:nvSpPr>
            <p:spPr bwMode="auto">
              <a:xfrm>
                <a:off x="2302" y="3357"/>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07" name="Rectangle 570"/>
              <p:cNvSpPr>
                <a:spLocks noChangeArrowheads="1"/>
              </p:cNvSpPr>
              <p:nvPr/>
            </p:nvSpPr>
            <p:spPr bwMode="auto">
              <a:xfrm>
                <a:off x="2302" y="3413"/>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08" name="Rectangle 571"/>
              <p:cNvSpPr>
                <a:spLocks noChangeArrowheads="1"/>
              </p:cNvSpPr>
              <p:nvPr/>
            </p:nvSpPr>
            <p:spPr bwMode="auto">
              <a:xfrm>
                <a:off x="2302" y="3445"/>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09" name="Rectangle 572"/>
              <p:cNvSpPr>
                <a:spLocks noChangeArrowheads="1"/>
              </p:cNvSpPr>
              <p:nvPr/>
            </p:nvSpPr>
            <p:spPr bwMode="auto">
              <a:xfrm>
                <a:off x="2302" y="3501"/>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10" name="Rectangle 573"/>
              <p:cNvSpPr>
                <a:spLocks noChangeArrowheads="1"/>
              </p:cNvSpPr>
              <p:nvPr/>
            </p:nvSpPr>
            <p:spPr bwMode="auto">
              <a:xfrm>
                <a:off x="2302" y="3533"/>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11" name="Rectangle 574"/>
              <p:cNvSpPr>
                <a:spLocks noChangeArrowheads="1"/>
              </p:cNvSpPr>
              <p:nvPr/>
            </p:nvSpPr>
            <p:spPr bwMode="auto">
              <a:xfrm>
                <a:off x="2302" y="3589"/>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12" name="Rectangle 575"/>
              <p:cNvSpPr>
                <a:spLocks noChangeArrowheads="1"/>
              </p:cNvSpPr>
              <p:nvPr/>
            </p:nvSpPr>
            <p:spPr bwMode="auto">
              <a:xfrm>
                <a:off x="2302" y="3621"/>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13" name="Rectangle 576"/>
              <p:cNvSpPr>
                <a:spLocks noChangeArrowheads="1"/>
              </p:cNvSpPr>
              <p:nvPr/>
            </p:nvSpPr>
            <p:spPr bwMode="auto">
              <a:xfrm>
                <a:off x="2302" y="3677"/>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14" name="Rectangle 577"/>
              <p:cNvSpPr>
                <a:spLocks noChangeArrowheads="1"/>
              </p:cNvSpPr>
              <p:nvPr/>
            </p:nvSpPr>
            <p:spPr bwMode="auto">
              <a:xfrm>
                <a:off x="2302" y="3709"/>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15" name="Rectangle 578"/>
              <p:cNvSpPr>
                <a:spLocks noChangeArrowheads="1"/>
              </p:cNvSpPr>
              <p:nvPr/>
            </p:nvSpPr>
            <p:spPr bwMode="auto">
              <a:xfrm>
                <a:off x="2302" y="3765"/>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16" name="Rectangle 579"/>
              <p:cNvSpPr>
                <a:spLocks noChangeArrowheads="1"/>
              </p:cNvSpPr>
              <p:nvPr/>
            </p:nvSpPr>
            <p:spPr bwMode="auto">
              <a:xfrm>
                <a:off x="2302" y="3797"/>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17" name="Rectangle 580"/>
              <p:cNvSpPr>
                <a:spLocks noChangeArrowheads="1"/>
              </p:cNvSpPr>
              <p:nvPr/>
            </p:nvSpPr>
            <p:spPr bwMode="auto">
              <a:xfrm>
                <a:off x="2302" y="3853"/>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18" name="Rectangle 581"/>
              <p:cNvSpPr>
                <a:spLocks noChangeArrowheads="1"/>
              </p:cNvSpPr>
              <p:nvPr/>
            </p:nvSpPr>
            <p:spPr bwMode="auto">
              <a:xfrm>
                <a:off x="2302" y="3885"/>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19" name="Rectangle 582"/>
              <p:cNvSpPr>
                <a:spLocks noChangeArrowheads="1"/>
              </p:cNvSpPr>
              <p:nvPr/>
            </p:nvSpPr>
            <p:spPr bwMode="auto">
              <a:xfrm>
                <a:off x="2302" y="3941"/>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0" name="Rectangle 583"/>
              <p:cNvSpPr>
                <a:spLocks noChangeArrowheads="1"/>
              </p:cNvSpPr>
              <p:nvPr/>
            </p:nvSpPr>
            <p:spPr bwMode="auto">
              <a:xfrm>
                <a:off x="2302" y="3973"/>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1" name="Rectangle 584"/>
              <p:cNvSpPr>
                <a:spLocks noChangeArrowheads="1"/>
              </p:cNvSpPr>
              <p:nvPr/>
            </p:nvSpPr>
            <p:spPr bwMode="auto">
              <a:xfrm>
                <a:off x="2302" y="4029"/>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2" name="Rectangle 585"/>
              <p:cNvSpPr>
                <a:spLocks noChangeArrowheads="1"/>
              </p:cNvSpPr>
              <p:nvPr/>
            </p:nvSpPr>
            <p:spPr bwMode="auto">
              <a:xfrm>
                <a:off x="2302" y="4061"/>
                <a:ext cx="8" cy="2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51786" name="Rectangle 586"/>
            <p:cNvSpPr>
              <a:spLocks noChangeArrowheads="1"/>
            </p:cNvSpPr>
            <p:nvPr/>
          </p:nvSpPr>
          <p:spPr bwMode="auto">
            <a:xfrm>
              <a:off x="1115" y="4437"/>
              <a:ext cx="25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DS</a:t>
              </a:r>
              <a:endParaRPr lang="en-US" sz="2800">
                <a:effectLst>
                  <a:outerShdw blurRad="38100" dist="38100" dir="2700000" algn="tl">
                    <a:srgbClr val="DDDDDD"/>
                  </a:outerShdw>
                </a:effectLst>
                <a:latin typeface="Comic Sans MS" charset="0"/>
              </a:endParaRPr>
            </a:p>
          </p:txBody>
        </p:sp>
        <p:sp>
          <p:nvSpPr>
            <p:cNvPr id="43278" name="Oval 587"/>
            <p:cNvSpPr>
              <a:spLocks noChangeArrowheads="1"/>
            </p:cNvSpPr>
            <p:nvPr/>
          </p:nvSpPr>
          <p:spPr bwMode="auto">
            <a:xfrm>
              <a:off x="3249" y="4702"/>
              <a:ext cx="117" cy="7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79" name="Oval 589"/>
            <p:cNvSpPr>
              <a:spLocks noChangeArrowheads="1"/>
            </p:cNvSpPr>
            <p:nvPr/>
          </p:nvSpPr>
          <p:spPr bwMode="auto">
            <a:xfrm>
              <a:off x="3236" y="4693"/>
              <a:ext cx="118"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90" name="Rectangle 590"/>
            <p:cNvSpPr>
              <a:spLocks noChangeArrowheads="1"/>
            </p:cNvSpPr>
            <p:nvPr/>
          </p:nvSpPr>
          <p:spPr bwMode="auto">
            <a:xfrm>
              <a:off x="3416" y="4712"/>
              <a:ext cx="132"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U</a:t>
              </a:r>
              <a:endParaRPr lang="en-US" sz="2800">
                <a:effectLst>
                  <a:outerShdw blurRad="38100" dist="38100" dir="2700000" algn="tl">
                    <a:srgbClr val="DDDDDD"/>
                  </a:outerShdw>
                </a:effectLst>
                <a:latin typeface="Comic Sans MS" charset="0"/>
              </a:endParaRPr>
            </a:p>
          </p:txBody>
        </p:sp>
        <p:sp>
          <p:nvSpPr>
            <p:cNvPr id="51791" name="Rectangle 591"/>
            <p:cNvSpPr>
              <a:spLocks noChangeArrowheads="1"/>
            </p:cNvSpPr>
            <p:nvPr/>
          </p:nvSpPr>
          <p:spPr bwMode="auto">
            <a:xfrm>
              <a:off x="2806" y="4160"/>
              <a:ext cx="11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B</a:t>
              </a:r>
              <a:endParaRPr lang="en-US" sz="2800">
                <a:effectLst>
                  <a:outerShdw blurRad="38100" dist="38100" dir="2700000" algn="tl">
                    <a:srgbClr val="DDDDDD"/>
                  </a:outerShdw>
                </a:effectLst>
                <a:latin typeface="Comic Sans MS" charset="0"/>
              </a:endParaRPr>
            </a:p>
          </p:txBody>
        </p:sp>
        <p:sp>
          <p:nvSpPr>
            <p:cNvPr id="43282" name="Oval 592"/>
            <p:cNvSpPr>
              <a:spLocks noChangeArrowheads="1"/>
            </p:cNvSpPr>
            <p:nvPr/>
          </p:nvSpPr>
          <p:spPr bwMode="auto">
            <a:xfrm>
              <a:off x="2695" y="4186"/>
              <a:ext cx="114" cy="7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83" name="Oval 594"/>
            <p:cNvSpPr>
              <a:spLocks noChangeArrowheads="1"/>
            </p:cNvSpPr>
            <p:nvPr/>
          </p:nvSpPr>
          <p:spPr bwMode="auto">
            <a:xfrm>
              <a:off x="2682" y="4177"/>
              <a:ext cx="115" cy="74"/>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95" name="Rectangle 595"/>
            <p:cNvSpPr>
              <a:spLocks noChangeArrowheads="1"/>
            </p:cNvSpPr>
            <p:nvPr/>
          </p:nvSpPr>
          <p:spPr bwMode="auto">
            <a:xfrm>
              <a:off x="2660" y="3809"/>
              <a:ext cx="139"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H</a:t>
              </a:r>
              <a:endParaRPr lang="en-US" sz="2800">
                <a:effectLst>
                  <a:outerShdw blurRad="38100" dist="38100" dir="2700000" algn="tl">
                    <a:srgbClr val="DDDDDD"/>
                  </a:outerShdw>
                </a:effectLst>
                <a:latin typeface="Comic Sans MS" charset="0"/>
              </a:endParaRPr>
            </a:p>
          </p:txBody>
        </p:sp>
        <p:sp>
          <p:nvSpPr>
            <p:cNvPr id="43285" name="Oval 596"/>
            <p:cNvSpPr>
              <a:spLocks noChangeArrowheads="1"/>
            </p:cNvSpPr>
            <p:nvPr/>
          </p:nvSpPr>
          <p:spPr bwMode="auto">
            <a:xfrm>
              <a:off x="2484" y="3818"/>
              <a:ext cx="118"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86" name="Oval 598"/>
            <p:cNvSpPr>
              <a:spLocks noChangeArrowheads="1"/>
            </p:cNvSpPr>
            <p:nvPr/>
          </p:nvSpPr>
          <p:spPr bwMode="auto">
            <a:xfrm>
              <a:off x="2472" y="3811"/>
              <a:ext cx="116"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99" name="Rectangle 599"/>
            <p:cNvSpPr>
              <a:spLocks noChangeArrowheads="1"/>
            </p:cNvSpPr>
            <p:nvPr/>
          </p:nvSpPr>
          <p:spPr bwMode="auto">
            <a:xfrm>
              <a:off x="3544" y="3622"/>
              <a:ext cx="41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N(A)</a:t>
              </a:r>
              <a:endParaRPr lang="en-US" sz="2800">
                <a:effectLst>
                  <a:outerShdw blurRad="38100" dist="38100" dir="2700000" algn="tl">
                    <a:srgbClr val="DDDDDD"/>
                  </a:outerShdw>
                </a:effectLst>
                <a:latin typeface="Comic Sans MS" charset="0"/>
              </a:endParaRPr>
            </a:p>
          </p:txBody>
        </p:sp>
        <p:sp>
          <p:nvSpPr>
            <p:cNvPr id="43288" name="Oval 600"/>
            <p:cNvSpPr>
              <a:spLocks noChangeArrowheads="1"/>
            </p:cNvSpPr>
            <p:nvPr/>
          </p:nvSpPr>
          <p:spPr bwMode="auto">
            <a:xfrm>
              <a:off x="3348" y="3700"/>
              <a:ext cx="117"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89" name="Oval 601"/>
            <p:cNvSpPr>
              <a:spLocks noChangeArrowheads="1"/>
            </p:cNvSpPr>
            <p:nvPr/>
          </p:nvSpPr>
          <p:spPr bwMode="auto">
            <a:xfrm>
              <a:off x="3348" y="3700"/>
              <a:ext cx="92" cy="58"/>
            </a:xfrm>
            <a:prstGeom prst="ellipse">
              <a:avLst/>
            </a:prstGeom>
            <a:solidFill>
              <a:srgbClr val="FAF200"/>
            </a:solidFill>
            <a:ln w="28575">
              <a:solidFill>
                <a:srgbClr val="ED181E"/>
              </a:solidFill>
              <a:round/>
              <a:headEnd/>
              <a:tailEnd/>
            </a:ln>
          </p:spPr>
          <p:txBody>
            <a:bodyPr/>
            <a:lstStyle/>
            <a:p>
              <a:endParaRPr lang="en-US"/>
            </a:p>
          </p:txBody>
        </p:sp>
        <p:sp>
          <p:nvSpPr>
            <p:cNvPr id="43290" name="Oval 602"/>
            <p:cNvSpPr>
              <a:spLocks noChangeArrowheads="1"/>
            </p:cNvSpPr>
            <p:nvPr/>
          </p:nvSpPr>
          <p:spPr bwMode="auto">
            <a:xfrm>
              <a:off x="3335" y="3692"/>
              <a:ext cx="118" cy="74"/>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91" name="Oval 603"/>
            <p:cNvSpPr>
              <a:spLocks noChangeArrowheads="1"/>
            </p:cNvSpPr>
            <p:nvPr/>
          </p:nvSpPr>
          <p:spPr bwMode="auto">
            <a:xfrm>
              <a:off x="1174" y="4085"/>
              <a:ext cx="115"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92" name="Oval 605"/>
            <p:cNvSpPr>
              <a:spLocks noChangeArrowheads="1"/>
            </p:cNvSpPr>
            <p:nvPr/>
          </p:nvSpPr>
          <p:spPr bwMode="auto">
            <a:xfrm>
              <a:off x="1162" y="4077"/>
              <a:ext cx="116"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93" name="Oval 608"/>
            <p:cNvSpPr>
              <a:spLocks noChangeArrowheads="1"/>
            </p:cNvSpPr>
            <p:nvPr/>
          </p:nvSpPr>
          <p:spPr bwMode="auto">
            <a:xfrm>
              <a:off x="1229" y="4256"/>
              <a:ext cx="115"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94" name="Oval 610"/>
            <p:cNvSpPr>
              <a:spLocks noChangeArrowheads="1"/>
            </p:cNvSpPr>
            <p:nvPr/>
          </p:nvSpPr>
          <p:spPr bwMode="auto">
            <a:xfrm>
              <a:off x="1217" y="4248"/>
              <a:ext cx="114" cy="74"/>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95" name="Oval 613"/>
            <p:cNvSpPr>
              <a:spLocks noChangeArrowheads="1"/>
            </p:cNvSpPr>
            <p:nvPr/>
          </p:nvSpPr>
          <p:spPr bwMode="auto">
            <a:xfrm>
              <a:off x="1520" y="4244"/>
              <a:ext cx="116"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96" name="Oval 615"/>
            <p:cNvSpPr>
              <a:spLocks noChangeArrowheads="1"/>
            </p:cNvSpPr>
            <p:nvPr/>
          </p:nvSpPr>
          <p:spPr bwMode="auto">
            <a:xfrm>
              <a:off x="1507" y="4237"/>
              <a:ext cx="117"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97" name="Oval 616"/>
            <p:cNvSpPr>
              <a:spLocks noChangeArrowheads="1"/>
            </p:cNvSpPr>
            <p:nvPr/>
          </p:nvSpPr>
          <p:spPr bwMode="auto">
            <a:xfrm>
              <a:off x="1190" y="4723"/>
              <a:ext cx="118" cy="7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98" name="Oval 618"/>
            <p:cNvSpPr>
              <a:spLocks noChangeArrowheads="1"/>
            </p:cNvSpPr>
            <p:nvPr/>
          </p:nvSpPr>
          <p:spPr bwMode="auto">
            <a:xfrm>
              <a:off x="1179" y="4717"/>
              <a:ext cx="116" cy="72"/>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99" name="Oval 620"/>
            <p:cNvSpPr>
              <a:spLocks noChangeArrowheads="1"/>
            </p:cNvSpPr>
            <p:nvPr/>
          </p:nvSpPr>
          <p:spPr bwMode="auto">
            <a:xfrm>
              <a:off x="1238" y="4973"/>
              <a:ext cx="115"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00" name="Oval 622"/>
            <p:cNvSpPr>
              <a:spLocks noChangeArrowheads="1"/>
            </p:cNvSpPr>
            <p:nvPr/>
          </p:nvSpPr>
          <p:spPr bwMode="auto">
            <a:xfrm>
              <a:off x="1225" y="4965"/>
              <a:ext cx="117"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23" name="Rectangle 623"/>
            <p:cNvSpPr>
              <a:spLocks noChangeArrowheads="1"/>
            </p:cNvSpPr>
            <p:nvPr/>
          </p:nvSpPr>
          <p:spPr bwMode="auto">
            <a:xfrm>
              <a:off x="1417" y="4942"/>
              <a:ext cx="28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MS</a:t>
              </a:r>
              <a:endParaRPr lang="en-US" sz="2800">
                <a:effectLst>
                  <a:outerShdw blurRad="38100" dist="38100" dir="2700000" algn="tl">
                    <a:srgbClr val="DDDDDD"/>
                  </a:outerShdw>
                </a:effectLst>
                <a:latin typeface="Comic Sans MS" charset="0"/>
              </a:endParaRPr>
            </a:p>
          </p:txBody>
        </p:sp>
        <p:sp>
          <p:nvSpPr>
            <p:cNvPr id="43302" name="Oval 624"/>
            <p:cNvSpPr>
              <a:spLocks noChangeArrowheads="1"/>
            </p:cNvSpPr>
            <p:nvPr/>
          </p:nvSpPr>
          <p:spPr bwMode="auto">
            <a:xfrm>
              <a:off x="527" y="4589"/>
              <a:ext cx="118" cy="7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03" name="Oval 625"/>
            <p:cNvSpPr>
              <a:spLocks noChangeArrowheads="1"/>
            </p:cNvSpPr>
            <p:nvPr/>
          </p:nvSpPr>
          <p:spPr bwMode="auto">
            <a:xfrm>
              <a:off x="527" y="4589"/>
              <a:ext cx="93" cy="57"/>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04" name="Oval 626"/>
            <p:cNvSpPr>
              <a:spLocks noChangeArrowheads="1"/>
            </p:cNvSpPr>
            <p:nvPr/>
          </p:nvSpPr>
          <p:spPr bwMode="auto">
            <a:xfrm>
              <a:off x="515" y="4581"/>
              <a:ext cx="119"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28" name="Rectangle 628"/>
            <p:cNvSpPr>
              <a:spLocks noChangeArrowheads="1"/>
            </p:cNvSpPr>
            <p:nvPr/>
          </p:nvSpPr>
          <p:spPr bwMode="auto">
            <a:xfrm>
              <a:off x="1681" y="4184"/>
              <a:ext cx="305"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MN</a:t>
              </a:r>
              <a:endParaRPr lang="en-US" sz="2800">
                <a:effectLst>
                  <a:outerShdw blurRad="38100" dist="38100" dir="2700000" algn="tl">
                    <a:srgbClr val="DDDDDD"/>
                  </a:outerShdw>
                </a:effectLst>
                <a:latin typeface="Comic Sans MS" charset="0"/>
              </a:endParaRPr>
            </a:p>
          </p:txBody>
        </p:sp>
        <p:sp>
          <p:nvSpPr>
            <p:cNvPr id="43306" name="Freeform 630"/>
            <p:cNvSpPr>
              <a:spLocks/>
            </p:cNvSpPr>
            <p:nvPr/>
          </p:nvSpPr>
          <p:spPr bwMode="auto">
            <a:xfrm>
              <a:off x="2746" y="4225"/>
              <a:ext cx="528" cy="505"/>
            </a:xfrm>
            <a:custGeom>
              <a:avLst/>
              <a:gdLst>
                <a:gd name="T0" fmla="*/ 43062 w 340"/>
                <a:gd name="T1" fmla="*/ 403 h 515"/>
                <a:gd name="T2" fmla="*/ 38403 w 340"/>
                <a:gd name="T3" fmla="*/ 386 h 515"/>
                <a:gd name="T4" fmla="*/ 31150 w 340"/>
                <a:gd name="T5" fmla="*/ 366 h 515"/>
                <a:gd name="T6" fmla="*/ 26857 w 340"/>
                <a:gd name="T7" fmla="*/ 352 h 515"/>
                <a:gd name="T8" fmla="*/ 24782 w 340"/>
                <a:gd name="T9" fmla="*/ 341 h 515"/>
                <a:gd name="T10" fmla="*/ 22018 w 340"/>
                <a:gd name="T11" fmla="*/ 323 h 515"/>
                <a:gd name="T12" fmla="*/ 17685 w 340"/>
                <a:gd name="T13" fmla="*/ 281 h 515"/>
                <a:gd name="T14" fmla="*/ 13703 w 340"/>
                <a:gd name="T15" fmla="*/ 237 h 515"/>
                <a:gd name="T16" fmla="*/ 10350 w 340"/>
                <a:gd name="T17" fmla="*/ 191 h 515"/>
                <a:gd name="T18" fmla="*/ 7970 w 340"/>
                <a:gd name="T19" fmla="*/ 146 h 515"/>
                <a:gd name="T20" fmla="*/ 5914 w 340"/>
                <a:gd name="T21" fmla="*/ 97 h 515"/>
                <a:gd name="T22" fmla="*/ 5041 w 340"/>
                <a:gd name="T23" fmla="*/ 71 h 515"/>
                <a:gd name="T24" fmla="*/ 4659 w 340"/>
                <a:gd name="T25" fmla="*/ 65 h 515"/>
                <a:gd name="T26" fmla="*/ 4292 w 340"/>
                <a:gd name="T27" fmla="*/ 46 h 515"/>
                <a:gd name="T28" fmla="*/ 3934 w 340"/>
                <a:gd name="T29" fmla="*/ 32 h 515"/>
                <a:gd name="T30" fmla="*/ 2944 w 340"/>
                <a:gd name="T31" fmla="*/ 19 h 515"/>
                <a:gd name="T32" fmla="*/ 2274 w 340"/>
                <a:gd name="T33" fmla="*/ 0 h 515"/>
                <a:gd name="T34" fmla="*/ 272 w 340"/>
                <a:gd name="T35" fmla="*/ 11 h 515"/>
                <a:gd name="T36" fmla="*/ 738 w 340"/>
                <a:gd name="T37" fmla="*/ 25 h 515"/>
                <a:gd name="T38" fmla="*/ 1780 w 340"/>
                <a:gd name="T39" fmla="*/ 37 h 515"/>
                <a:gd name="T40" fmla="*/ 2075 w 340"/>
                <a:gd name="T41" fmla="*/ 49 h 515"/>
                <a:gd name="T42" fmla="*/ 2533 w 340"/>
                <a:gd name="T43" fmla="*/ 67 h 515"/>
                <a:gd name="T44" fmla="*/ 2944 w 340"/>
                <a:gd name="T45" fmla="*/ 74 h 515"/>
                <a:gd name="T46" fmla="*/ 3808 w 340"/>
                <a:gd name="T47" fmla="*/ 104 h 515"/>
                <a:gd name="T48" fmla="*/ 5786 w 340"/>
                <a:gd name="T49" fmla="*/ 151 h 515"/>
                <a:gd name="T50" fmla="*/ 8265 w 340"/>
                <a:gd name="T51" fmla="*/ 197 h 515"/>
                <a:gd name="T52" fmla="*/ 11498 w 340"/>
                <a:gd name="T53" fmla="*/ 243 h 515"/>
                <a:gd name="T54" fmla="*/ 15598 w 340"/>
                <a:gd name="T55" fmla="*/ 287 h 515"/>
                <a:gd name="T56" fmla="*/ 18036 w 340"/>
                <a:gd name="T57" fmla="*/ 313 h 515"/>
                <a:gd name="T58" fmla="*/ 21785 w 340"/>
                <a:gd name="T59" fmla="*/ 344 h 515"/>
                <a:gd name="T60" fmla="*/ 23359 w 340"/>
                <a:gd name="T61" fmla="*/ 353 h 515"/>
                <a:gd name="T62" fmla="*/ 25676 w 340"/>
                <a:gd name="T63" fmla="*/ 364 h 515"/>
                <a:gd name="T64" fmla="*/ 30230 w 340"/>
                <a:gd name="T65" fmla="*/ 379 h 515"/>
                <a:gd name="T66" fmla="*/ 37508 w 340"/>
                <a:gd name="T67" fmla="*/ 400 h 515"/>
                <a:gd name="T68" fmla="*/ 41782 w 340"/>
                <a:gd name="T69" fmla="*/ 415 h 5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15"/>
                <a:gd name="T107" fmla="*/ 340 w 340"/>
                <a:gd name="T108" fmla="*/ 515 h 5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15">
                  <a:moveTo>
                    <a:pt x="330" y="515"/>
                  </a:moveTo>
                  <a:lnTo>
                    <a:pt x="340" y="500"/>
                  </a:lnTo>
                  <a:lnTo>
                    <a:pt x="321" y="488"/>
                  </a:lnTo>
                  <a:lnTo>
                    <a:pt x="303" y="479"/>
                  </a:lnTo>
                  <a:lnTo>
                    <a:pt x="265" y="463"/>
                  </a:lnTo>
                  <a:lnTo>
                    <a:pt x="246" y="454"/>
                  </a:lnTo>
                  <a:lnTo>
                    <a:pt x="228" y="445"/>
                  </a:lnTo>
                  <a:lnTo>
                    <a:pt x="212" y="436"/>
                  </a:lnTo>
                  <a:lnTo>
                    <a:pt x="196" y="423"/>
                  </a:lnTo>
                  <a:lnTo>
                    <a:pt x="185" y="413"/>
                  </a:lnTo>
                  <a:lnTo>
                    <a:pt x="174" y="401"/>
                  </a:lnTo>
                  <a:lnTo>
                    <a:pt x="156" y="376"/>
                  </a:lnTo>
                  <a:lnTo>
                    <a:pt x="140" y="350"/>
                  </a:lnTo>
                  <a:lnTo>
                    <a:pt x="123" y="322"/>
                  </a:lnTo>
                  <a:lnTo>
                    <a:pt x="108" y="294"/>
                  </a:lnTo>
                  <a:lnTo>
                    <a:pt x="94" y="266"/>
                  </a:lnTo>
                  <a:lnTo>
                    <a:pt x="82" y="237"/>
                  </a:lnTo>
                  <a:lnTo>
                    <a:pt x="72" y="209"/>
                  </a:lnTo>
                  <a:lnTo>
                    <a:pt x="63" y="179"/>
                  </a:lnTo>
                  <a:lnTo>
                    <a:pt x="55" y="150"/>
                  </a:lnTo>
                  <a:lnTo>
                    <a:pt x="47" y="119"/>
                  </a:lnTo>
                  <a:lnTo>
                    <a:pt x="40" y="88"/>
                  </a:lnTo>
                  <a:lnTo>
                    <a:pt x="37" y="76"/>
                  </a:lnTo>
                  <a:lnTo>
                    <a:pt x="36" y="68"/>
                  </a:lnTo>
                  <a:lnTo>
                    <a:pt x="34" y="57"/>
                  </a:lnTo>
                  <a:lnTo>
                    <a:pt x="33" y="53"/>
                  </a:lnTo>
                  <a:lnTo>
                    <a:pt x="31" y="43"/>
                  </a:lnTo>
                  <a:lnTo>
                    <a:pt x="27" y="31"/>
                  </a:lnTo>
                  <a:lnTo>
                    <a:pt x="23" y="19"/>
                  </a:lnTo>
                  <a:lnTo>
                    <a:pt x="19" y="8"/>
                  </a:lnTo>
                  <a:lnTo>
                    <a:pt x="18" y="0"/>
                  </a:lnTo>
                  <a:lnTo>
                    <a:pt x="0" y="0"/>
                  </a:lnTo>
                  <a:lnTo>
                    <a:pt x="2" y="11"/>
                  </a:lnTo>
                  <a:lnTo>
                    <a:pt x="2" y="15"/>
                  </a:lnTo>
                  <a:lnTo>
                    <a:pt x="6" y="26"/>
                  </a:lnTo>
                  <a:lnTo>
                    <a:pt x="10" y="38"/>
                  </a:lnTo>
                  <a:lnTo>
                    <a:pt x="14" y="48"/>
                  </a:lnTo>
                  <a:lnTo>
                    <a:pt x="16" y="60"/>
                  </a:lnTo>
                  <a:lnTo>
                    <a:pt x="18" y="68"/>
                  </a:lnTo>
                  <a:lnTo>
                    <a:pt x="20" y="79"/>
                  </a:lnTo>
                  <a:lnTo>
                    <a:pt x="20" y="83"/>
                  </a:lnTo>
                  <a:lnTo>
                    <a:pt x="23" y="93"/>
                  </a:lnTo>
                  <a:lnTo>
                    <a:pt x="30" y="126"/>
                  </a:lnTo>
                  <a:lnTo>
                    <a:pt x="38" y="157"/>
                  </a:lnTo>
                  <a:lnTo>
                    <a:pt x="46" y="186"/>
                  </a:lnTo>
                  <a:lnTo>
                    <a:pt x="55" y="216"/>
                  </a:lnTo>
                  <a:lnTo>
                    <a:pt x="65" y="244"/>
                  </a:lnTo>
                  <a:lnTo>
                    <a:pt x="77" y="273"/>
                  </a:lnTo>
                  <a:lnTo>
                    <a:pt x="91" y="301"/>
                  </a:lnTo>
                  <a:lnTo>
                    <a:pt x="108" y="331"/>
                  </a:lnTo>
                  <a:lnTo>
                    <a:pt x="123" y="357"/>
                  </a:lnTo>
                  <a:lnTo>
                    <a:pt x="140" y="385"/>
                  </a:lnTo>
                  <a:lnTo>
                    <a:pt x="142" y="388"/>
                  </a:lnTo>
                  <a:lnTo>
                    <a:pt x="161" y="414"/>
                  </a:lnTo>
                  <a:lnTo>
                    <a:pt x="172" y="426"/>
                  </a:lnTo>
                  <a:lnTo>
                    <a:pt x="184" y="437"/>
                  </a:lnTo>
                  <a:lnTo>
                    <a:pt x="200" y="449"/>
                  </a:lnTo>
                  <a:lnTo>
                    <a:pt x="203" y="451"/>
                  </a:lnTo>
                  <a:lnTo>
                    <a:pt x="221" y="462"/>
                  </a:lnTo>
                  <a:lnTo>
                    <a:pt x="239" y="471"/>
                  </a:lnTo>
                  <a:lnTo>
                    <a:pt x="258" y="480"/>
                  </a:lnTo>
                  <a:lnTo>
                    <a:pt x="296" y="496"/>
                  </a:lnTo>
                  <a:lnTo>
                    <a:pt x="314" y="505"/>
                  </a:lnTo>
                  <a:lnTo>
                    <a:pt x="330" y="515"/>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07" name="Freeform 634"/>
            <p:cNvSpPr>
              <a:spLocks/>
            </p:cNvSpPr>
            <p:nvPr/>
          </p:nvSpPr>
          <p:spPr bwMode="auto">
            <a:xfrm>
              <a:off x="1179" y="3769"/>
              <a:ext cx="1575" cy="444"/>
            </a:xfrm>
            <a:custGeom>
              <a:avLst/>
              <a:gdLst>
                <a:gd name="T0" fmla="*/ 125558 w 1016"/>
                <a:gd name="T1" fmla="*/ 348 h 453"/>
                <a:gd name="T2" fmla="*/ 124144 w 1016"/>
                <a:gd name="T3" fmla="*/ 321 h 453"/>
                <a:gd name="T4" fmla="*/ 119173 w 1016"/>
                <a:gd name="T5" fmla="*/ 221 h 453"/>
                <a:gd name="T6" fmla="*/ 114291 w 1016"/>
                <a:gd name="T7" fmla="*/ 120 h 453"/>
                <a:gd name="T8" fmla="*/ 111468 w 1016"/>
                <a:gd name="T9" fmla="*/ 75 h 453"/>
                <a:gd name="T10" fmla="*/ 109551 w 1016"/>
                <a:gd name="T11" fmla="*/ 64 h 453"/>
                <a:gd name="T12" fmla="*/ 107224 w 1016"/>
                <a:gd name="T13" fmla="*/ 48 h 453"/>
                <a:gd name="T14" fmla="*/ 102253 w 1016"/>
                <a:gd name="T15" fmla="*/ 25 h 453"/>
                <a:gd name="T16" fmla="*/ 91303 w 1016"/>
                <a:gd name="T17" fmla="*/ 11 h 453"/>
                <a:gd name="T18" fmla="*/ 83599 w 1016"/>
                <a:gd name="T19" fmla="*/ 3 h 453"/>
                <a:gd name="T20" fmla="*/ 76374 w 1016"/>
                <a:gd name="T21" fmla="*/ 1 h 453"/>
                <a:gd name="T22" fmla="*/ 66598 w 1016"/>
                <a:gd name="T23" fmla="*/ 1 h 453"/>
                <a:gd name="T24" fmla="*/ 59273 w 1016"/>
                <a:gd name="T25" fmla="*/ 1 h 453"/>
                <a:gd name="T26" fmla="*/ 49230 w 1016"/>
                <a:gd name="T27" fmla="*/ 8 h 453"/>
                <a:gd name="T28" fmla="*/ 44261 w 1016"/>
                <a:gd name="T29" fmla="*/ 16 h 453"/>
                <a:gd name="T30" fmla="*/ 39022 w 1016"/>
                <a:gd name="T31" fmla="*/ 25 h 453"/>
                <a:gd name="T32" fmla="*/ 36087 w 1016"/>
                <a:gd name="T33" fmla="*/ 32 h 453"/>
                <a:gd name="T34" fmla="*/ 31322 w 1016"/>
                <a:gd name="T35" fmla="*/ 48 h 453"/>
                <a:gd name="T36" fmla="*/ 29407 w 1016"/>
                <a:gd name="T37" fmla="*/ 55 h 453"/>
                <a:gd name="T38" fmla="*/ 22748 w 1016"/>
                <a:gd name="T39" fmla="*/ 74 h 453"/>
                <a:gd name="T40" fmla="*/ 17204 w 1016"/>
                <a:gd name="T41" fmla="*/ 99 h 453"/>
                <a:gd name="T42" fmla="*/ 11775 w 1016"/>
                <a:gd name="T43" fmla="*/ 124 h 453"/>
                <a:gd name="T44" fmla="*/ 9027 w 1016"/>
                <a:gd name="T45" fmla="*/ 149 h 453"/>
                <a:gd name="T46" fmla="*/ 7894 w 1016"/>
                <a:gd name="T47" fmla="*/ 158 h 453"/>
                <a:gd name="T48" fmla="*/ 7294 w 1016"/>
                <a:gd name="T49" fmla="*/ 167 h 453"/>
                <a:gd name="T50" fmla="*/ 6298 w 1016"/>
                <a:gd name="T51" fmla="*/ 173 h 453"/>
                <a:gd name="T52" fmla="*/ 5227 w 1016"/>
                <a:gd name="T53" fmla="*/ 182 h 453"/>
                <a:gd name="T54" fmla="*/ 3203 w 1016"/>
                <a:gd name="T55" fmla="*/ 202 h 453"/>
                <a:gd name="T56" fmla="*/ 975 w 1016"/>
                <a:gd name="T57" fmla="*/ 238 h 453"/>
                <a:gd name="T58" fmla="*/ 169 w 1016"/>
                <a:gd name="T59" fmla="*/ 266 h 453"/>
                <a:gd name="T60" fmla="*/ 2342 w 1016"/>
                <a:gd name="T61" fmla="*/ 266 h 453"/>
                <a:gd name="T62" fmla="*/ 3096 w 1016"/>
                <a:gd name="T63" fmla="*/ 244 h 453"/>
                <a:gd name="T64" fmla="*/ 5382 w 1016"/>
                <a:gd name="T65" fmla="*/ 208 h 453"/>
                <a:gd name="T66" fmla="*/ 6967 w 1016"/>
                <a:gd name="T67" fmla="*/ 190 h 453"/>
                <a:gd name="T68" fmla="*/ 7894 w 1016"/>
                <a:gd name="T69" fmla="*/ 184 h 453"/>
                <a:gd name="T70" fmla="*/ 9207 w 1016"/>
                <a:gd name="T71" fmla="*/ 174 h 453"/>
                <a:gd name="T72" fmla="*/ 10059 w 1016"/>
                <a:gd name="T73" fmla="*/ 163 h 453"/>
                <a:gd name="T74" fmla="*/ 10800 w 1016"/>
                <a:gd name="T75" fmla="*/ 155 h 453"/>
                <a:gd name="T76" fmla="*/ 13405 w 1016"/>
                <a:gd name="T77" fmla="*/ 137 h 453"/>
                <a:gd name="T78" fmla="*/ 18681 w 1016"/>
                <a:gd name="T79" fmla="*/ 109 h 453"/>
                <a:gd name="T80" fmla="*/ 27172 w 1016"/>
                <a:gd name="T81" fmla="*/ 76 h 453"/>
                <a:gd name="T82" fmla="*/ 31322 w 1016"/>
                <a:gd name="T83" fmla="*/ 65 h 453"/>
                <a:gd name="T84" fmla="*/ 33042 w 1016"/>
                <a:gd name="T85" fmla="*/ 63 h 453"/>
                <a:gd name="T86" fmla="*/ 38419 w 1016"/>
                <a:gd name="T87" fmla="*/ 42 h 453"/>
                <a:gd name="T88" fmla="*/ 42658 w 1016"/>
                <a:gd name="T89" fmla="*/ 28 h 453"/>
                <a:gd name="T90" fmla="*/ 49630 w 1016"/>
                <a:gd name="T91" fmla="*/ 25 h 453"/>
                <a:gd name="T92" fmla="*/ 59273 w 1016"/>
                <a:gd name="T93" fmla="*/ 19 h 453"/>
                <a:gd name="T94" fmla="*/ 66598 w 1016"/>
                <a:gd name="T95" fmla="*/ 19 h 453"/>
                <a:gd name="T96" fmla="*/ 76374 w 1016"/>
                <a:gd name="T97" fmla="*/ 19 h 453"/>
                <a:gd name="T98" fmla="*/ 87202 w 1016"/>
                <a:gd name="T99" fmla="*/ 24 h 453"/>
                <a:gd name="T100" fmla="*/ 94150 w 1016"/>
                <a:gd name="T101" fmla="*/ 25 h 453"/>
                <a:gd name="T102" fmla="*/ 104581 w 1016"/>
                <a:gd name="T103" fmla="*/ 55 h 453"/>
                <a:gd name="T104" fmla="*/ 107049 w 1016"/>
                <a:gd name="T105" fmla="*/ 66 h 453"/>
                <a:gd name="T106" fmla="*/ 109289 w 1016"/>
                <a:gd name="T107" fmla="*/ 82 h 453"/>
                <a:gd name="T108" fmla="*/ 112191 w 1016"/>
                <a:gd name="T109" fmla="*/ 125 h 453"/>
                <a:gd name="T110" fmla="*/ 116989 w 1016"/>
                <a:gd name="T111" fmla="*/ 226 h 453"/>
                <a:gd name="T112" fmla="*/ 121956 w 1016"/>
                <a:gd name="T113" fmla="*/ 326 h 453"/>
                <a:gd name="T114" fmla="*/ 123486 w 1016"/>
                <a:gd name="T115" fmla="*/ 353 h 4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6"/>
                <a:gd name="T175" fmla="*/ 0 h 453"/>
                <a:gd name="T176" fmla="*/ 1016 w 1016"/>
                <a:gd name="T177" fmla="*/ 453 h 4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6" h="453">
                  <a:moveTo>
                    <a:pt x="1001" y="453"/>
                  </a:moveTo>
                  <a:lnTo>
                    <a:pt x="1016" y="444"/>
                  </a:lnTo>
                  <a:lnTo>
                    <a:pt x="1011" y="433"/>
                  </a:lnTo>
                  <a:lnTo>
                    <a:pt x="1007" y="423"/>
                  </a:lnTo>
                  <a:lnTo>
                    <a:pt x="1003" y="412"/>
                  </a:lnTo>
                  <a:lnTo>
                    <a:pt x="999" y="400"/>
                  </a:lnTo>
                  <a:lnTo>
                    <a:pt x="987" y="369"/>
                  </a:lnTo>
                  <a:lnTo>
                    <a:pt x="977" y="338"/>
                  </a:lnTo>
                  <a:lnTo>
                    <a:pt x="959" y="275"/>
                  </a:lnTo>
                  <a:lnTo>
                    <a:pt x="941" y="212"/>
                  </a:lnTo>
                  <a:lnTo>
                    <a:pt x="931" y="181"/>
                  </a:lnTo>
                  <a:lnTo>
                    <a:pt x="920" y="151"/>
                  </a:lnTo>
                  <a:lnTo>
                    <a:pt x="911" y="129"/>
                  </a:lnTo>
                  <a:lnTo>
                    <a:pt x="902" y="107"/>
                  </a:lnTo>
                  <a:lnTo>
                    <a:pt x="897" y="97"/>
                  </a:lnTo>
                  <a:lnTo>
                    <a:pt x="891" y="87"/>
                  </a:lnTo>
                  <a:lnTo>
                    <a:pt x="889" y="84"/>
                  </a:lnTo>
                  <a:lnTo>
                    <a:pt x="882" y="75"/>
                  </a:lnTo>
                  <a:lnTo>
                    <a:pt x="873" y="67"/>
                  </a:lnTo>
                  <a:lnTo>
                    <a:pt x="873" y="66"/>
                  </a:lnTo>
                  <a:lnTo>
                    <a:pt x="863" y="59"/>
                  </a:lnTo>
                  <a:lnTo>
                    <a:pt x="860" y="57"/>
                  </a:lnTo>
                  <a:lnTo>
                    <a:pt x="849" y="49"/>
                  </a:lnTo>
                  <a:lnTo>
                    <a:pt x="823" y="36"/>
                  </a:lnTo>
                  <a:lnTo>
                    <a:pt x="795" y="26"/>
                  </a:lnTo>
                  <a:lnTo>
                    <a:pt x="765" y="17"/>
                  </a:lnTo>
                  <a:lnTo>
                    <a:pt x="735" y="11"/>
                  </a:lnTo>
                  <a:lnTo>
                    <a:pt x="731" y="11"/>
                  </a:lnTo>
                  <a:lnTo>
                    <a:pt x="702" y="6"/>
                  </a:lnTo>
                  <a:lnTo>
                    <a:pt x="673" y="3"/>
                  </a:lnTo>
                  <a:lnTo>
                    <a:pt x="648" y="0"/>
                  </a:lnTo>
                  <a:lnTo>
                    <a:pt x="647" y="0"/>
                  </a:lnTo>
                  <a:lnTo>
                    <a:pt x="615" y="1"/>
                  </a:lnTo>
                  <a:lnTo>
                    <a:pt x="586" y="1"/>
                  </a:lnTo>
                  <a:lnTo>
                    <a:pt x="560" y="1"/>
                  </a:lnTo>
                  <a:lnTo>
                    <a:pt x="536" y="1"/>
                  </a:lnTo>
                  <a:lnTo>
                    <a:pt x="515" y="1"/>
                  </a:lnTo>
                  <a:lnTo>
                    <a:pt x="495" y="1"/>
                  </a:lnTo>
                  <a:lnTo>
                    <a:pt x="477" y="1"/>
                  </a:lnTo>
                  <a:lnTo>
                    <a:pt x="461" y="1"/>
                  </a:lnTo>
                  <a:lnTo>
                    <a:pt x="428" y="4"/>
                  </a:lnTo>
                  <a:lnTo>
                    <a:pt x="396" y="8"/>
                  </a:lnTo>
                  <a:lnTo>
                    <a:pt x="392" y="9"/>
                  </a:lnTo>
                  <a:lnTo>
                    <a:pt x="375" y="12"/>
                  </a:lnTo>
                  <a:lnTo>
                    <a:pt x="356" y="16"/>
                  </a:lnTo>
                  <a:lnTo>
                    <a:pt x="336" y="22"/>
                  </a:lnTo>
                  <a:lnTo>
                    <a:pt x="315" y="28"/>
                  </a:lnTo>
                  <a:lnTo>
                    <a:pt x="314" y="28"/>
                  </a:lnTo>
                  <a:lnTo>
                    <a:pt x="312" y="29"/>
                  </a:lnTo>
                  <a:lnTo>
                    <a:pt x="301" y="36"/>
                  </a:lnTo>
                  <a:lnTo>
                    <a:pt x="290" y="43"/>
                  </a:lnTo>
                  <a:lnTo>
                    <a:pt x="266" y="55"/>
                  </a:lnTo>
                  <a:lnTo>
                    <a:pt x="259" y="57"/>
                  </a:lnTo>
                  <a:lnTo>
                    <a:pt x="252" y="59"/>
                  </a:lnTo>
                  <a:lnTo>
                    <a:pt x="245" y="61"/>
                  </a:lnTo>
                  <a:lnTo>
                    <a:pt x="242" y="63"/>
                  </a:lnTo>
                  <a:lnTo>
                    <a:pt x="237" y="66"/>
                  </a:lnTo>
                  <a:lnTo>
                    <a:pt x="212" y="81"/>
                  </a:lnTo>
                  <a:lnTo>
                    <a:pt x="183" y="95"/>
                  </a:lnTo>
                  <a:lnTo>
                    <a:pt x="155" y="110"/>
                  </a:lnTo>
                  <a:lnTo>
                    <a:pt x="142" y="119"/>
                  </a:lnTo>
                  <a:lnTo>
                    <a:pt x="139" y="121"/>
                  </a:lnTo>
                  <a:lnTo>
                    <a:pt x="127" y="129"/>
                  </a:lnTo>
                  <a:lnTo>
                    <a:pt x="110" y="142"/>
                  </a:lnTo>
                  <a:lnTo>
                    <a:pt x="95" y="157"/>
                  </a:lnTo>
                  <a:lnTo>
                    <a:pt x="80" y="172"/>
                  </a:lnTo>
                  <a:lnTo>
                    <a:pt x="74" y="181"/>
                  </a:lnTo>
                  <a:lnTo>
                    <a:pt x="72" y="184"/>
                  </a:lnTo>
                  <a:lnTo>
                    <a:pt x="68" y="190"/>
                  </a:lnTo>
                  <a:lnTo>
                    <a:pt x="64" y="196"/>
                  </a:lnTo>
                  <a:lnTo>
                    <a:pt x="62" y="201"/>
                  </a:lnTo>
                  <a:lnTo>
                    <a:pt x="60" y="205"/>
                  </a:lnTo>
                  <a:lnTo>
                    <a:pt x="59" y="208"/>
                  </a:lnTo>
                  <a:lnTo>
                    <a:pt x="56" y="212"/>
                  </a:lnTo>
                  <a:lnTo>
                    <a:pt x="51" y="216"/>
                  </a:lnTo>
                  <a:lnTo>
                    <a:pt x="47" y="220"/>
                  </a:lnTo>
                  <a:lnTo>
                    <a:pt x="42" y="226"/>
                  </a:lnTo>
                  <a:lnTo>
                    <a:pt x="35" y="236"/>
                  </a:lnTo>
                  <a:lnTo>
                    <a:pt x="33" y="239"/>
                  </a:lnTo>
                  <a:lnTo>
                    <a:pt x="26" y="252"/>
                  </a:lnTo>
                  <a:lnTo>
                    <a:pt x="19" y="267"/>
                  </a:lnTo>
                  <a:lnTo>
                    <a:pt x="13" y="282"/>
                  </a:lnTo>
                  <a:lnTo>
                    <a:pt x="8" y="297"/>
                  </a:lnTo>
                  <a:lnTo>
                    <a:pt x="4" y="312"/>
                  </a:lnTo>
                  <a:lnTo>
                    <a:pt x="4" y="316"/>
                  </a:lnTo>
                  <a:lnTo>
                    <a:pt x="1" y="331"/>
                  </a:lnTo>
                  <a:lnTo>
                    <a:pt x="0" y="344"/>
                  </a:lnTo>
                  <a:lnTo>
                    <a:pt x="18" y="344"/>
                  </a:lnTo>
                  <a:lnTo>
                    <a:pt x="19" y="331"/>
                  </a:lnTo>
                  <a:lnTo>
                    <a:pt x="21" y="319"/>
                  </a:lnTo>
                  <a:lnTo>
                    <a:pt x="25" y="304"/>
                  </a:lnTo>
                  <a:lnTo>
                    <a:pt x="30" y="289"/>
                  </a:lnTo>
                  <a:lnTo>
                    <a:pt x="36" y="274"/>
                  </a:lnTo>
                  <a:lnTo>
                    <a:pt x="43" y="259"/>
                  </a:lnTo>
                  <a:lnTo>
                    <a:pt x="50" y="246"/>
                  </a:lnTo>
                  <a:lnTo>
                    <a:pt x="56" y="237"/>
                  </a:lnTo>
                  <a:lnTo>
                    <a:pt x="56" y="236"/>
                  </a:lnTo>
                  <a:lnTo>
                    <a:pt x="60" y="233"/>
                  </a:lnTo>
                  <a:lnTo>
                    <a:pt x="64" y="229"/>
                  </a:lnTo>
                  <a:lnTo>
                    <a:pt x="69" y="225"/>
                  </a:lnTo>
                  <a:lnTo>
                    <a:pt x="73" y="218"/>
                  </a:lnTo>
                  <a:lnTo>
                    <a:pt x="74" y="218"/>
                  </a:lnTo>
                  <a:lnTo>
                    <a:pt x="77" y="212"/>
                  </a:lnTo>
                  <a:lnTo>
                    <a:pt x="79" y="208"/>
                  </a:lnTo>
                  <a:lnTo>
                    <a:pt x="81" y="203"/>
                  </a:lnTo>
                  <a:lnTo>
                    <a:pt x="83" y="200"/>
                  </a:lnTo>
                  <a:lnTo>
                    <a:pt x="87" y="193"/>
                  </a:lnTo>
                  <a:lnTo>
                    <a:pt x="87" y="194"/>
                  </a:lnTo>
                  <a:lnTo>
                    <a:pt x="93" y="185"/>
                  </a:lnTo>
                  <a:lnTo>
                    <a:pt x="108" y="170"/>
                  </a:lnTo>
                  <a:lnTo>
                    <a:pt x="123" y="155"/>
                  </a:lnTo>
                  <a:lnTo>
                    <a:pt x="138" y="143"/>
                  </a:lnTo>
                  <a:lnTo>
                    <a:pt x="150" y="135"/>
                  </a:lnTo>
                  <a:lnTo>
                    <a:pt x="162" y="127"/>
                  </a:lnTo>
                  <a:lnTo>
                    <a:pt x="190" y="112"/>
                  </a:lnTo>
                  <a:lnTo>
                    <a:pt x="219" y="98"/>
                  </a:lnTo>
                  <a:lnTo>
                    <a:pt x="247" y="81"/>
                  </a:lnTo>
                  <a:lnTo>
                    <a:pt x="248" y="80"/>
                  </a:lnTo>
                  <a:lnTo>
                    <a:pt x="252" y="78"/>
                  </a:lnTo>
                  <a:lnTo>
                    <a:pt x="259" y="76"/>
                  </a:lnTo>
                  <a:lnTo>
                    <a:pt x="266" y="74"/>
                  </a:lnTo>
                  <a:lnTo>
                    <a:pt x="273" y="72"/>
                  </a:lnTo>
                  <a:lnTo>
                    <a:pt x="297" y="60"/>
                  </a:lnTo>
                  <a:lnTo>
                    <a:pt x="309" y="53"/>
                  </a:lnTo>
                  <a:lnTo>
                    <a:pt x="312" y="51"/>
                  </a:lnTo>
                  <a:lnTo>
                    <a:pt x="321" y="44"/>
                  </a:lnTo>
                  <a:lnTo>
                    <a:pt x="343" y="39"/>
                  </a:lnTo>
                  <a:lnTo>
                    <a:pt x="363" y="33"/>
                  </a:lnTo>
                  <a:lnTo>
                    <a:pt x="382" y="29"/>
                  </a:lnTo>
                  <a:lnTo>
                    <a:pt x="399" y="26"/>
                  </a:lnTo>
                  <a:lnTo>
                    <a:pt x="428" y="22"/>
                  </a:lnTo>
                  <a:lnTo>
                    <a:pt x="461" y="19"/>
                  </a:lnTo>
                  <a:lnTo>
                    <a:pt x="477" y="19"/>
                  </a:lnTo>
                  <a:lnTo>
                    <a:pt x="495" y="19"/>
                  </a:lnTo>
                  <a:lnTo>
                    <a:pt x="515" y="19"/>
                  </a:lnTo>
                  <a:lnTo>
                    <a:pt x="536" y="19"/>
                  </a:lnTo>
                  <a:lnTo>
                    <a:pt x="560" y="19"/>
                  </a:lnTo>
                  <a:lnTo>
                    <a:pt x="586" y="19"/>
                  </a:lnTo>
                  <a:lnTo>
                    <a:pt x="615" y="19"/>
                  </a:lnTo>
                  <a:lnTo>
                    <a:pt x="647" y="18"/>
                  </a:lnTo>
                  <a:lnTo>
                    <a:pt x="673" y="21"/>
                  </a:lnTo>
                  <a:lnTo>
                    <a:pt x="702" y="24"/>
                  </a:lnTo>
                  <a:lnTo>
                    <a:pt x="728" y="28"/>
                  </a:lnTo>
                  <a:lnTo>
                    <a:pt x="758" y="34"/>
                  </a:lnTo>
                  <a:lnTo>
                    <a:pt x="788" y="43"/>
                  </a:lnTo>
                  <a:lnTo>
                    <a:pt x="816" y="53"/>
                  </a:lnTo>
                  <a:lnTo>
                    <a:pt x="842" y="66"/>
                  </a:lnTo>
                  <a:lnTo>
                    <a:pt x="851" y="72"/>
                  </a:lnTo>
                  <a:lnTo>
                    <a:pt x="861" y="80"/>
                  </a:lnTo>
                  <a:lnTo>
                    <a:pt x="862" y="80"/>
                  </a:lnTo>
                  <a:lnTo>
                    <a:pt x="869" y="88"/>
                  </a:lnTo>
                  <a:lnTo>
                    <a:pt x="875" y="96"/>
                  </a:lnTo>
                  <a:lnTo>
                    <a:pt x="880" y="104"/>
                  </a:lnTo>
                  <a:lnTo>
                    <a:pt x="885" y="114"/>
                  </a:lnTo>
                  <a:lnTo>
                    <a:pt x="894" y="136"/>
                  </a:lnTo>
                  <a:lnTo>
                    <a:pt x="903" y="158"/>
                  </a:lnTo>
                  <a:lnTo>
                    <a:pt x="914" y="188"/>
                  </a:lnTo>
                  <a:lnTo>
                    <a:pt x="924" y="219"/>
                  </a:lnTo>
                  <a:lnTo>
                    <a:pt x="942" y="282"/>
                  </a:lnTo>
                  <a:lnTo>
                    <a:pt x="960" y="345"/>
                  </a:lnTo>
                  <a:lnTo>
                    <a:pt x="970" y="376"/>
                  </a:lnTo>
                  <a:lnTo>
                    <a:pt x="982" y="407"/>
                  </a:lnTo>
                  <a:lnTo>
                    <a:pt x="986" y="419"/>
                  </a:lnTo>
                  <a:lnTo>
                    <a:pt x="990" y="430"/>
                  </a:lnTo>
                  <a:lnTo>
                    <a:pt x="994" y="440"/>
                  </a:lnTo>
                  <a:lnTo>
                    <a:pt x="1001" y="453"/>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08" name="Freeform 637"/>
            <p:cNvSpPr>
              <a:spLocks/>
            </p:cNvSpPr>
            <p:nvPr/>
          </p:nvSpPr>
          <p:spPr bwMode="auto">
            <a:xfrm>
              <a:off x="549" y="4110"/>
              <a:ext cx="657" cy="499"/>
            </a:xfrm>
            <a:custGeom>
              <a:avLst/>
              <a:gdLst>
                <a:gd name="T0" fmla="*/ 50202 w 424"/>
                <a:gd name="T1" fmla="*/ 0 h 510"/>
                <a:gd name="T2" fmla="*/ 48443 w 424"/>
                <a:gd name="T3" fmla="*/ 77 h 510"/>
                <a:gd name="T4" fmla="*/ 46371 w 424"/>
                <a:gd name="T5" fmla="*/ 153 h 510"/>
                <a:gd name="T6" fmla="*/ 45895 w 424"/>
                <a:gd name="T7" fmla="*/ 184 h 510"/>
                <a:gd name="T8" fmla="*/ 45260 w 424"/>
                <a:gd name="T9" fmla="*/ 217 h 510"/>
                <a:gd name="T10" fmla="*/ 44881 w 424"/>
                <a:gd name="T11" fmla="*/ 231 h 510"/>
                <a:gd name="T12" fmla="*/ 43480 w 424"/>
                <a:gd name="T13" fmla="*/ 261 h 510"/>
                <a:gd name="T14" fmla="*/ 42815 w 424"/>
                <a:gd name="T15" fmla="*/ 272 h 510"/>
                <a:gd name="T16" fmla="*/ 41806 w 424"/>
                <a:gd name="T17" fmla="*/ 280 h 510"/>
                <a:gd name="T18" fmla="*/ 40474 w 424"/>
                <a:gd name="T19" fmla="*/ 289 h 510"/>
                <a:gd name="T20" fmla="*/ 37601 w 424"/>
                <a:gd name="T21" fmla="*/ 305 h 510"/>
                <a:gd name="T22" fmla="*/ 34590 w 424"/>
                <a:gd name="T23" fmla="*/ 318 h 510"/>
                <a:gd name="T24" fmla="*/ 31460 w 424"/>
                <a:gd name="T25" fmla="*/ 330 h 510"/>
                <a:gd name="T26" fmla="*/ 26728 w 424"/>
                <a:gd name="T27" fmla="*/ 340 h 510"/>
                <a:gd name="T28" fmla="*/ 17163 w 424"/>
                <a:gd name="T29" fmla="*/ 354 h 510"/>
                <a:gd name="T30" fmla="*/ 12523 w 424"/>
                <a:gd name="T31" fmla="*/ 362 h 510"/>
                <a:gd name="T32" fmla="*/ 5919 w 424"/>
                <a:gd name="T33" fmla="*/ 370 h 510"/>
                <a:gd name="T34" fmla="*/ 2924 w 424"/>
                <a:gd name="T35" fmla="*/ 378 h 510"/>
                <a:gd name="T36" fmla="*/ 1206 w 424"/>
                <a:gd name="T37" fmla="*/ 384 h 510"/>
                <a:gd name="T38" fmla="*/ 1591 w 424"/>
                <a:gd name="T39" fmla="*/ 401 h 510"/>
                <a:gd name="T40" fmla="*/ 3820 w 424"/>
                <a:gd name="T41" fmla="*/ 390 h 510"/>
                <a:gd name="T42" fmla="*/ 6826 w 424"/>
                <a:gd name="T43" fmla="*/ 383 h 510"/>
                <a:gd name="T44" fmla="*/ 13021 w 424"/>
                <a:gd name="T45" fmla="*/ 376 h 510"/>
                <a:gd name="T46" fmla="*/ 18015 w 424"/>
                <a:gd name="T47" fmla="*/ 369 h 510"/>
                <a:gd name="T48" fmla="*/ 27631 w 424"/>
                <a:gd name="T49" fmla="*/ 354 h 510"/>
                <a:gd name="T50" fmla="*/ 32239 w 424"/>
                <a:gd name="T51" fmla="*/ 343 h 510"/>
                <a:gd name="T52" fmla="*/ 35518 w 424"/>
                <a:gd name="T53" fmla="*/ 332 h 510"/>
                <a:gd name="T54" fmla="*/ 39192 w 424"/>
                <a:gd name="T55" fmla="*/ 316 h 510"/>
                <a:gd name="T56" fmla="*/ 42085 w 424"/>
                <a:gd name="T57" fmla="*/ 298 h 510"/>
                <a:gd name="T58" fmla="*/ 43675 w 424"/>
                <a:gd name="T59" fmla="*/ 288 h 510"/>
                <a:gd name="T60" fmla="*/ 44588 w 424"/>
                <a:gd name="T61" fmla="*/ 280 h 510"/>
                <a:gd name="T62" fmla="*/ 45644 w 424"/>
                <a:gd name="T63" fmla="*/ 267 h 510"/>
                <a:gd name="T64" fmla="*/ 47031 w 424"/>
                <a:gd name="T65" fmla="*/ 237 h 510"/>
                <a:gd name="T66" fmla="*/ 47031 w 424"/>
                <a:gd name="T67" fmla="*/ 235 h 510"/>
                <a:gd name="T68" fmla="*/ 47891 w 424"/>
                <a:gd name="T69" fmla="*/ 200 h 510"/>
                <a:gd name="T70" fmla="*/ 48362 w 424"/>
                <a:gd name="T71" fmla="*/ 168 h 510"/>
                <a:gd name="T72" fmla="*/ 49546 w 424"/>
                <a:gd name="T73" fmla="*/ 115 h 510"/>
                <a:gd name="T74" fmla="*/ 51544 w 424"/>
                <a:gd name="T75" fmla="*/ 39 h 5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510"/>
                <a:gd name="T116" fmla="*/ 424 w 424"/>
                <a:gd name="T117" fmla="*/ 510 h 5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510">
                  <a:moveTo>
                    <a:pt x="424" y="2"/>
                  </a:moveTo>
                  <a:lnTo>
                    <a:pt x="406" y="0"/>
                  </a:lnTo>
                  <a:lnTo>
                    <a:pt x="399" y="50"/>
                  </a:lnTo>
                  <a:lnTo>
                    <a:pt x="392" y="99"/>
                  </a:lnTo>
                  <a:lnTo>
                    <a:pt x="383" y="148"/>
                  </a:lnTo>
                  <a:lnTo>
                    <a:pt x="375" y="195"/>
                  </a:lnTo>
                  <a:lnTo>
                    <a:pt x="373" y="213"/>
                  </a:lnTo>
                  <a:lnTo>
                    <a:pt x="371" y="233"/>
                  </a:lnTo>
                  <a:lnTo>
                    <a:pt x="369" y="254"/>
                  </a:lnTo>
                  <a:lnTo>
                    <a:pt x="366" y="276"/>
                  </a:lnTo>
                  <a:lnTo>
                    <a:pt x="363" y="293"/>
                  </a:lnTo>
                  <a:lnTo>
                    <a:pt x="358" y="314"/>
                  </a:lnTo>
                  <a:lnTo>
                    <a:pt x="352" y="332"/>
                  </a:lnTo>
                  <a:lnTo>
                    <a:pt x="349" y="340"/>
                  </a:lnTo>
                  <a:lnTo>
                    <a:pt x="346" y="345"/>
                  </a:lnTo>
                  <a:lnTo>
                    <a:pt x="338" y="356"/>
                  </a:lnTo>
                  <a:lnTo>
                    <a:pt x="327" y="367"/>
                  </a:lnTo>
                  <a:lnTo>
                    <a:pt x="316" y="378"/>
                  </a:lnTo>
                  <a:lnTo>
                    <a:pt x="304" y="388"/>
                  </a:lnTo>
                  <a:lnTo>
                    <a:pt x="280" y="404"/>
                  </a:lnTo>
                  <a:lnTo>
                    <a:pt x="254" y="419"/>
                  </a:lnTo>
                  <a:lnTo>
                    <a:pt x="235" y="426"/>
                  </a:lnTo>
                  <a:lnTo>
                    <a:pt x="216" y="433"/>
                  </a:lnTo>
                  <a:lnTo>
                    <a:pt x="178" y="443"/>
                  </a:lnTo>
                  <a:lnTo>
                    <a:pt x="139" y="451"/>
                  </a:lnTo>
                  <a:lnTo>
                    <a:pt x="101" y="460"/>
                  </a:lnTo>
                  <a:lnTo>
                    <a:pt x="73" y="464"/>
                  </a:lnTo>
                  <a:lnTo>
                    <a:pt x="48" y="470"/>
                  </a:lnTo>
                  <a:lnTo>
                    <a:pt x="35" y="474"/>
                  </a:lnTo>
                  <a:lnTo>
                    <a:pt x="24" y="479"/>
                  </a:lnTo>
                  <a:lnTo>
                    <a:pt x="13" y="486"/>
                  </a:lnTo>
                  <a:lnTo>
                    <a:pt x="10" y="488"/>
                  </a:lnTo>
                  <a:lnTo>
                    <a:pt x="0" y="498"/>
                  </a:lnTo>
                  <a:lnTo>
                    <a:pt x="13" y="510"/>
                  </a:lnTo>
                  <a:lnTo>
                    <a:pt x="23" y="502"/>
                  </a:lnTo>
                  <a:lnTo>
                    <a:pt x="31" y="496"/>
                  </a:lnTo>
                  <a:lnTo>
                    <a:pt x="42" y="491"/>
                  </a:lnTo>
                  <a:lnTo>
                    <a:pt x="55" y="487"/>
                  </a:lnTo>
                  <a:lnTo>
                    <a:pt x="80" y="481"/>
                  </a:lnTo>
                  <a:lnTo>
                    <a:pt x="105" y="477"/>
                  </a:lnTo>
                  <a:lnTo>
                    <a:pt x="146" y="468"/>
                  </a:lnTo>
                  <a:lnTo>
                    <a:pt x="185" y="460"/>
                  </a:lnTo>
                  <a:lnTo>
                    <a:pt x="223" y="450"/>
                  </a:lnTo>
                  <a:lnTo>
                    <a:pt x="242" y="443"/>
                  </a:lnTo>
                  <a:lnTo>
                    <a:pt x="261" y="436"/>
                  </a:lnTo>
                  <a:lnTo>
                    <a:pt x="261" y="435"/>
                  </a:lnTo>
                  <a:lnTo>
                    <a:pt x="287" y="421"/>
                  </a:lnTo>
                  <a:lnTo>
                    <a:pt x="314" y="403"/>
                  </a:lnTo>
                  <a:lnTo>
                    <a:pt x="317" y="401"/>
                  </a:lnTo>
                  <a:lnTo>
                    <a:pt x="329" y="391"/>
                  </a:lnTo>
                  <a:lnTo>
                    <a:pt x="340" y="380"/>
                  </a:lnTo>
                  <a:lnTo>
                    <a:pt x="351" y="369"/>
                  </a:lnTo>
                  <a:lnTo>
                    <a:pt x="353" y="366"/>
                  </a:lnTo>
                  <a:lnTo>
                    <a:pt x="361" y="355"/>
                  </a:lnTo>
                  <a:lnTo>
                    <a:pt x="366" y="347"/>
                  </a:lnTo>
                  <a:lnTo>
                    <a:pt x="369" y="339"/>
                  </a:lnTo>
                  <a:lnTo>
                    <a:pt x="375" y="321"/>
                  </a:lnTo>
                  <a:lnTo>
                    <a:pt x="380" y="300"/>
                  </a:lnTo>
                  <a:lnTo>
                    <a:pt x="380" y="297"/>
                  </a:lnTo>
                  <a:lnTo>
                    <a:pt x="384" y="276"/>
                  </a:lnTo>
                  <a:lnTo>
                    <a:pt x="387" y="254"/>
                  </a:lnTo>
                  <a:lnTo>
                    <a:pt x="389" y="233"/>
                  </a:lnTo>
                  <a:lnTo>
                    <a:pt x="391" y="213"/>
                  </a:lnTo>
                  <a:lnTo>
                    <a:pt x="393" y="198"/>
                  </a:lnTo>
                  <a:lnTo>
                    <a:pt x="401" y="148"/>
                  </a:lnTo>
                  <a:lnTo>
                    <a:pt x="410" y="99"/>
                  </a:lnTo>
                  <a:lnTo>
                    <a:pt x="417" y="50"/>
                  </a:lnTo>
                  <a:lnTo>
                    <a:pt x="424" y="2"/>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09" name="Freeform 639"/>
            <p:cNvSpPr>
              <a:spLocks/>
            </p:cNvSpPr>
            <p:nvPr/>
          </p:nvSpPr>
          <p:spPr bwMode="auto">
            <a:xfrm>
              <a:off x="568" y="4603"/>
              <a:ext cx="719" cy="426"/>
            </a:xfrm>
            <a:custGeom>
              <a:avLst/>
              <a:gdLst>
                <a:gd name="T0" fmla="*/ 860 w 464"/>
                <a:gd name="T1" fmla="*/ 0 h 434"/>
                <a:gd name="T2" fmla="*/ 401 w 464"/>
                <a:gd name="T3" fmla="*/ 16 h 434"/>
                <a:gd name="T4" fmla="*/ 0 w 464"/>
                <a:gd name="T5" fmla="*/ 27 h 434"/>
                <a:gd name="T6" fmla="*/ 167 w 464"/>
                <a:gd name="T7" fmla="*/ 39 h 434"/>
                <a:gd name="T8" fmla="*/ 733 w 464"/>
                <a:gd name="T9" fmla="*/ 55 h 434"/>
                <a:gd name="T10" fmla="*/ 1491 w 464"/>
                <a:gd name="T11" fmla="*/ 65 h 434"/>
                <a:gd name="T12" fmla="*/ 3643 w 464"/>
                <a:gd name="T13" fmla="*/ 76 h 434"/>
                <a:gd name="T14" fmla="*/ 5919 w 464"/>
                <a:gd name="T15" fmla="*/ 81 h 434"/>
                <a:gd name="T16" fmla="*/ 8595 w 464"/>
                <a:gd name="T17" fmla="*/ 87 h 434"/>
                <a:gd name="T18" fmla="*/ 13554 w 464"/>
                <a:gd name="T19" fmla="*/ 93 h 434"/>
                <a:gd name="T20" fmla="*/ 18861 w 464"/>
                <a:gd name="T21" fmla="*/ 93 h 434"/>
                <a:gd name="T22" fmla="*/ 23783 w 464"/>
                <a:gd name="T23" fmla="*/ 91 h 434"/>
                <a:gd name="T24" fmla="*/ 27717 w 464"/>
                <a:gd name="T25" fmla="*/ 89 h 434"/>
                <a:gd name="T26" fmla="*/ 31109 w 464"/>
                <a:gd name="T27" fmla="*/ 97 h 434"/>
                <a:gd name="T28" fmla="*/ 35604 w 464"/>
                <a:gd name="T29" fmla="*/ 115 h 434"/>
                <a:gd name="T30" fmla="*/ 39667 w 464"/>
                <a:gd name="T31" fmla="*/ 134 h 434"/>
                <a:gd name="T32" fmla="*/ 42464 w 464"/>
                <a:gd name="T33" fmla="*/ 165 h 434"/>
                <a:gd name="T34" fmla="*/ 43295 w 464"/>
                <a:gd name="T35" fmla="*/ 180 h 434"/>
                <a:gd name="T36" fmla="*/ 44618 w 464"/>
                <a:gd name="T37" fmla="*/ 243 h 434"/>
                <a:gd name="T38" fmla="*/ 45471 w 464"/>
                <a:gd name="T39" fmla="*/ 278 h 434"/>
                <a:gd name="T40" fmla="*/ 46602 w 464"/>
                <a:gd name="T41" fmla="*/ 307 h 434"/>
                <a:gd name="T42" fmla="*/ 46758 w 464"/>
                <a:gd name="T43" fmla="*/ 312 h 434"/>
                <a:gd name="T44" fmla="*/ 47651 w 464"/>
                <a:gd name="T45" fmla="*/ 328 h 434"/>
                <a:gd name="T46" fmla="*/ 48367 w 464"/>
                <a:gd name="T47" fmla="*/ 336 h 434"/>
                <a:gd name="T48" fmla="*/ 49100 w 464"/>
                <a:gd name="T49" fmla="*/ 341 h 434"/>
                <a:gd name="T50" fmla="*/ 49958 w 464"/>
                <a:gd name="T51" fmla="*/ 345 h 434"/>
                <a:gd name="T52" fmla="*/ 51291 w 464"/>
                <a:gd name="T53" fmla="*/ 348 h 434"/>
                <a:gd name="T54" fmla="*/ 52854 w 464"/>
                <a:gd name="T55" fmla="*/ 351 h 434"/>
                <a:gd name="T56" fmla="*/ 53714 w 464"/>
                <a:gd name="T57" fmla="*/ 352 h 434"/>
                <a:gd name="T58" fmla="*/ 54920 w 464"/>
                <a:gd name="T59" fmla="*/ 353 h 434"/>
                <a:gd name="T60" fmla="*/ 55895 w 464"/>
                <a:gd name="T61" fmla="*/ 352 h 434"/>
                <a:gd name="T62" fmla="*/ 57385 w 464"/>
                <a:gd name="T63" fmla="*/ 352 h 434"/>
                <a:gd name="T64" fmla="*/ 56507 w 464"/>
                <a:gd name="T65" fmla="*/ 338 h 434"/>
                <a:gd name="T66" fmla="*/ 55309 w 464"/>
                <a:gd name="T67" fmla="*/ 338 h 434"/>
                <a:gd name="T68" fmla="*/ 54185 w 464"/>
                <a:gd name="T69" fmla="*/ 339 h 434"/>
                <a:gd name="T70" fmla="*/ 53714 w 464"/>
                <a:gd name="T71" fmla="*/ 338 h 434"/>
                <a:gd name="T72" fmla="*/ 52194 w 464"/>
                <a:gd name="T73" fmla="*/ 335 h 434"/>
                <a:gd name="T74" fmla="*/ 50703 w 464"/>
                <a:gd name="T75" fmla="*/ 332 h 434"/>
                <a:gd name="T76" fmla="*/ 50703 w 464"/>
                <a:gd name="T77" fmla="*/ 332 h 434"/>
                <a:gd name="T78" fmla="*/ 50133 w 464"/>
                <a:gd name="T79" fmla="*/ 327 h 434"/>
                <a:gd name="T80" fmla="*/ 49100 w 464"/>
                <a:gd name="T81" fmla="*/ 311 h 434"/>
                <a:gd name="T82" fmla="*/ 48765 w 464"/>
                <a:gd name="T83" fmla="*/ 303 h 434"/>
                <a:gd name="T84" fmla="*/ 48091 w 464"/>
                <a:gd name="T85" fmla="*/ 288 h 434"/>
                <a:gd name="T86" fmla="*/ 47651 w 464"/>
                <a:gd name="T87" fmla="*/ 272 h 434"/>
                <a:gd name="T88" fmla="*/ 46327 w 464"/>
                <a:gd name="T89" fmla="*/ 212 h 434"/>
                <a:gd name="T90" fmla="*/ 45010 w 464"/>
                <a:gd name="T91" fmla="*/ 168 h 434"/>
                <a:gd name="T92" fmla="*/ 43295 w 464"/>
                <a:gd name="T93" fmla="*/ 142 h 434"/>
                <a:gd name="T94" fmla="*/ 41367 w 464"/>
                <a:gd name="T95" fmla="*/ 125 h 434"/>
                <a:gd name="T96" fmla="*/ 37129 w 464"/>
                <a:gd name="T97" fmla="*/ 103 h 434"/>
                <a:gd name="T98" fmla="*/ 34413 w 464"/>
                <a:gd name="T99" fmla="*/ 89 h 434"/>
                <a:gd name="T100" fmla="*/ 29457 w 464"/>
                <a:gd name="T101" fmla="*/ 76 h 434"/>
                <a:gd name="T102" fmla="*/ 27717 w 464"/>
                <a:gd name="T103" fmla="*/ 76 h 434"/>
                <a:gd name="T104" fmla="*/ 23783 w 464"/>
                <a:gd name="T105" fmla="*/ 77 h 434"/>
                <a:gd name="T106" fmla="*/ 18861 w 464"/>
                <a:gd name="T107" fmla="*/ 78 h 434"/>
                <a:gd name="T108" fmla="*/ 13554 w 464"/>
                <a:gd name="T109" fmla="*/ 78 h 434"/>
                <a:gd name="T110" fmla="*/ 9018 w 464"/>
                <a:gd name="T111" fmla="*/ 75 h 434"/>
                <a:gd name="T112" fmla="*/ 6826 w 464"/>
                <a:gd name="T113" fmla="*/ 72 h 434"/>
                <a:gd name="T114" fmla="*/ 3643 w 464"/>
                <a:gd name="T115" fmla="*/ 58 h 434"/>
                <a:gd name="T116" fmla="*/ 2896 w 464"/>
                <a:gd name="T117" fmla="*/ 48 h 434"/>
                <a:gd name="T118" fmla="*/ 2310 w 464"/>
                <a:gd name="T119" fmla="*/ 34 h 434"/>
                <a:gd name="T120" fmla="*/ 2310 w 464"/>
                <a:gd name="T121" fmla="*/ 27 h 434"/>
                <a:gd name="T122" fmla="*/ 2465 w 464"/>
                <a:gd name="T123" fmla="*/ 19 h 4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434"/>
                <a:gd name="T188" fmla="*/ 464 w 464"/>
                <a:gd name="T189" fmla="*/ 434 h 4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434">
                  <a:moveTo>
                    <a:pt x="24" y="6"/>
                  </a:moveTo>
                  <a:lnTo>
                    <a:pt x="7" y="0"/>
                  </a:lnTo>
                  <a:lnTo>
                    <a:pt x="3" y="12"/>
                  </a:lnTo>
                  <a:lnTo>
                    <a:pt x="3" y="16"/>
                  </a:lnTo>
                  <a:lnTo>
                    <a:pt x="1" y="27"/>
                  </a:lnTo>
                  <a:lnTo>
                    <a:pt x="0" y="37"/>
                  </a:lnTo>
                  <a:lnTo>
                    <a:pt x="1" y="47"/>
                  </a:lnTo>
                  <a:lnTo>
                    <a:pt x="1" y="50"/>
                  </a:lnTo>
                  <a:lnTo>
                    <a:pt x="3" y="59"/>
                  </a:lnTo>
                  <a:lnTo>
                    <a:pt x="6" y="66"/>
                  </a:lnTo>
                  <a:lnTo>
                    <a:pt x="10" y="73"/>
                  </a:lnTo>
                  <a:lnTo>
                    <a:pt x="12" y="76"/>
                  </a:lnTo>
                  <a:lnTo>
                    <a:pt x="17" y="82"/>
                  </a:lnTo>
                  <a:lnTo>
                    <a:pt x="30" y="93"/>
                  </a:lnTo>
                  <a:lnTo>
                    <a:pt x="33" y="95"/>
                  </a:lnTo>
                  <a:lnTo>
                    <a:pt x="48" y="103"/>
                  </a:lnTo>
                  <a:lnTo>
                    <a:pt x="66" y="108"/>
                  </a:lnTo>
                  <a:lnTo>
                    <a:pt x="70" y="109"/>
                  </a:lnTo>
                  <a:lnTo>
                    <a:pt x="89" y="112"/>
                  </a:lnTo>
                  <a:lnTo>
                    <a:pt x="110" y="115"/>
                  </a:lnTo>
                  <a:lnTo>
                    <a:pt x="131" y="115"/>
                  </a:lnTo>
                  <a:lnTo>
                    <a:pt x="152" y="115"/>
                  </a:lnTo>
                  <a:lnTo>
                    <a:pt x="173" y="115"/>
                  </a:lnTo>
                  <a:lnTo>
                    <a:pt x="192" y="113"/>
                  </a:lnTo>
                  <a:lnTo>
                    <a:pt x="209" y="112"/>
                  </a:lnTo>
                  <a:lnTo>
                    <a:pt x="224" y="111"/>
                  </a:lnTo>
                  <a:lnTo>
                    <a:pt x="234" y="111"/>
                  </a:lnTo>
                  <a:lnTo>
                    <a:pt x="252" y="119"/>
                  </a:lnTo>
                  <a:lnTo>
                    <a:pt x="271" y="128"/>
                  </a:lnTo>
                  <a:lnTo>
                    <a:pt x="288" y="139"/>
                  </a:lnTo>
                  <a:lnTo>
                    <a:pt x="305" y="152"/>
                  </a:lnTo>
                  <a:lnTo>
                    <a:pt x="321" y="167"/>
                  </a:lnTo>
                  <a:lnTo>
                    <a:pt x="333" y="183"/>
                  </a:lnTo>
                  <a:lnTo>
                    <a:pt x="343" y="202"/>
                  </a:lnTo>
                  <a:lnTo>
                    <a:pt x="347" y="213"/>
                  </a:lnTo>
                  <a:lnTo>
                    <a:pt x="350" y="222"/>
                  </a:lnTo>
                  <a:lnTo>
                    <a:pt x="356" y="259"/>
                  </a:lnTo>
                  <a:lnTo>
                    <a:pt x="361" y="298"/>
                  </a:lnTo>
                  <a:lnTo>
                    <a:pt x="367" y="336"/>
                  </a:lnTo>
                  <a:lnTo>
                    <a:pt x="368" y="340"/>
                  </a:lnTo>
                  <a:lnTo>
                    <a:pt x="372" y="359"/>
                  </a:lnTo>
                  <a:lnTo>
                    <a:pt x="377" y="377"/>
                  </a:lnTo>
                  <a:lnTo>
                    <a:pt x="378" y="383"/>
                  </a:lnTo>
                  <a:lnTo>
                    <a:pt x="380" y="389"/>
                  </a:lnTo>
                  <a:lnTo>
                    <a:pt x="385" y="401"/>
                  </a:lnTo>
                  <a:lnTo>
                    <a:pt x="388" y="407"/>
                  </a:lnTo>
                  <a:lnTo>
                    <a:pt x="391" y="412"/>
                  </a:lnTo>
                  <a:lnTo>
                    <a:pt x="393" y="415"/>
                  </a:lnTo>
                  <a:lnTo>
                    <a:pt x="397" y="419"/>
                  </a:lnTo>
                  <a:lnTo>
                    <a:pt x="400" y="421"/>
                  </a:lnTo>
                  <a:lnTo>
                    <a:pt x="404" y="424"/>
                  </a:lnTo>
                  <a:lnTo>
                    <a:pt x="410" y="426"/>
                  </a:lnTo>
                  <a:lnTo>
                    <a:pt x="415" y="428"/>
                  </a:lnTo>
                  <a:lnTo>
                    <a:pt x="422" y="430"/>
                  </a:lnTo>
                  <a:lnTo>
                    <a:pt x="427" y="432"/>
                  </a:lnTo>
                  <a:lnTo>
                    <a:pt x="431" y="433"/>
                  </a:lnTo>
                  <a:lnTo>
                    <a:pt x="434" y="433"/>
                  </a:lnTo>
                  <a:lnTo>
                    <a:pt x="438" y="434"/>
                  </a:lnTo>
                  <a:lnTo>
                    <a:pt x="444" y="434"/>
                  </a:lnTo>
                  <a:lnTo>
                    <a:pt x="447" y="433"/>
                  </a:lnTo>
                  <a:lnTo>
                    <a:pt x="452" y="433"/>
                  </a:lnTo>
                  <a:lnTo>
                    <a:pt x="457" y="433"/>
                  </a:lnTo>
                  <a:lnTo>
                    <a:pt x="464" y="433"/>
                  </a:lnTo>
                  <a:lnTo>
                    <a:pt x="464" y="415"/>
                  </a:lnTo>
                  <a:lnTo>
                    <a:pt x="457" y="415"/>
                  </a:lnTo>
                  <a:lnTo>
                    <a:pt x="452" y="415"/>
                  </a:lnTo>
                  <a:lnTo>
                    <a:pt x="447" y="415"/>
                  </a:lnTo>
                  <a:lnTo>
                    <a:pt x="444" y="416"/>
                  </a:lnTo>
                  <a:lnTo>
                    <a:pt x="438" y="416"/>
                  </a:lnTo>
                  <a:lnTo>
                    <a:pt x="436" y="415"/>
                  </a:lnTo>
                  <a:lnTo>
                    <a:pt x="434" y="415"/>
                  </a:lnTo>
                  <a:lnTo>
                    <a:pt x="429" y="413"/>
                  </a:lnTo>
                  <a:lnTo>
                    <a:pt x="422" y="411"/>
                  </a:lnTo>
                  <a:lnTo>
                    <a:pt x="417" y="409"/>
                  </a:lnTo>
                  <a:lnTo>
                    <a:pt x="410" y="407"/>
                  </a:lnTo>
                  <a:lnTo>
                    <a:pt x="410" y="406"/>
                  </a:lnTo>
                  <a:lnTo>
                    <a:pt x="406" y="403"/>
                  </a:lnTo>
                  <a:lnTo>
                    <a:pt x="405" y="400"/>
                  </a:lnTo>
                  <a:lnTo>
                    <a:pt x="402" y="394"/>
                  </a:lnTo>
                  <a:lnTo>
                    <a:pt x="397" y="382"/>
                  </a:lnTo>
                  <a:lnTo>
                    <a:pt x="395" y="376"/>
                  </a:lnTo>
                  <a:lnTo>
                    <a:pt x="394" y="372"/>
                  </a:lnTo>
                  <a:lnTo>
                    <a:pt x="389" y="352"/>
                  </a:lnTo>
                  <a:lnTo>
                    <a:pt x="385" y="333"/>
                  </a:lnTo>
                  <a:lnTo>
                    <a:pt x="379" y="298"/>
                  </a:lnTo>
                  <a:lnTo>
                    <a:pt x="374" y="259"/>
                  </a:lnTo>
                  <a:lnTo>
                    <a:pt x="367" y="218"/>
                  </a:lnTo>
                  <a:lnTo>
                    <a:pt x="364" y="206"/>
                  </a:lnTo>
                  <a:lnTo>
                    <a:pt x="360" y="195"/>
                  </a:lnTo>
                  <a:lnTo>
                    <a:pt x="350" y="175"/>
                  </a:lnTo>
                  <a:lnTo>
                    <a:pt x="348" y="172"/>
                  </a:lnTo>
                  <a:lnTo>
                    <a:pt x="334" y="154"/>
                  </a:lnTo>
                  <a:lnTo>
                    <a:pt x="318" y="139"/>
                  </a:lnTo>
                  <a:lnTo>
                    <a:pt x="300" y="125"/>
                  </a:lnTo>
                  <a:lnTo>
                    <a:pt x="297" y="123"/>
                  </a:lnTo>
                  <a:lnTo>
                    <a:pt x="278" y="111"/>
                  </a:lnTo>
                  <a:lnTo>
                    <a:pt x="259" y="102"/>
                  </a:lnTo>
                  <a:lnTo>
                    <a:pt x="238" y="94"/>
                  </a:lnTo>
                  <a:lnTo>
                    <a:pt x="235" y="93"/>
                  </a:lnTo>
                  <a:lnTo>
                    <a:pt x="224" y="93"/>
                  </a:lnTo>
                  <a:lnTo>
                    <a:pt x="209" y="94"/>
                  </a:lnTo>
                  <a:lnTo>
                    <a:pt x="192" y="95"/>
                  </a:lnTo>
                  <a:lnTo>
                    <a:pt x="173" y="97"/>
                  </a:lnTo>
                  <a:lnTo>
                    <a:pt x="152" y="97"/>
                  </a:lnTo>
                  <a:lnTo>
                    <a:pt x="131" y="97"/>
                  </a:lnTo>
                  <a:lnTo>
                    <a:pt x="110" y="97"/>
                  </a:lnTo>
                  <a:lnTo>
                    <a:pt x="89" y="94"/>
                  </a:lnTo>
                  <a:lnTo>
                    <a:pt x="73" y="91"/>
                  </a:lnTo>
                  <a:lnTo>
                    <a:pt x="55" y="86"/>
                  </a:lnTo>
                  <a:lnTo>
                    <a:pt x="41" y="78"/>
                  </a:lnTo>
                  <a:lnTo>
                    <a:pt x="30" y="69"/>
                  </a:lnTo>
                  <a:lnTo>
                    <a:pt x="26" y="64"/>
                  </a:lnTo>
                  <a:lnTo>
                    <a:pt x="23" y="59"/>
                  </a:lnTo>
                  <a:lnTo>
                    <a:pt x="20" y="52"/>
                  </a:lnTo>
                  <a:lnTo>
                    <a:pt x="19" y="45"/>
                  </a:lnTo>
                  <a:lnTo>
                    <a:pt x="18" y="37"/>
                  </a:lnTo>
                  <a:lnTo>
                    <a:pt x="19" y="27"/>
                  </a:lnTo>
                  <a:lnTo>
                    <a:pt x="20" y="19"/>
                  </a:lnTo>
                  <a:lnTo>
                    <a:pt x="24" y="6"/>
                  </a:lnTo>
                  <a:close/>
                </a:path>
              </a:pathLst>
            </a:custGeom>
            <a:solidFill>
              <a:schemeClr val="bg2"/>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US"/>
            </a:p>
          </p:txBody>
        </p:sp>
        <p:grpSp>
          <p:nvGrpSpPr>
            <p:cNvPr id="43310" name="Group 641"/>
            <p:cNvGrpSpPr>
              <a:grpSpLocks/>
            </p:cNvGrpSpPr>
            <p:nvPr/>
          </p:nvGrpSpPr>
          <p:grpSpPr bwMode="auto">
            <a:xfrm>
              <a:off x="1245" y="4741"/>
              <a:ext cx="156" cy="287"/>
              <a:chOff x="1623" y="3604"/>
              <a:chExt cx="101" cy="293"/>
            </a:xfrm>
          </p:grpSpPr>
          <p:sp>
            <p:nvSpPr>
              <p:cNvPr id="43339" name="Freeform 642"/>
              <p:cNvSpPr>
                <a:spLocks/>
              </p:cNvSpPr>
              <p:nvPr/>
            </p:nvSpPr>
            <p:spPr bwMode="auto">
              <a:xfrm>
                <a:off x="1631" y="3612"/>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40" name="Freeform 643"/>
              <p:cNvSpPr>
                <a:spLocks/>
              </p:cNvSpPr>
              <p:nvPr/>
            </p:nvSpPr>
            <p:spPr bwMode="auto">
              <a:xfrm>
                <a:off x="1623" y="3604"/>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311" name="Freeform 645"/>
            <p:cNvSpPr>
              <a:spLocks/>
            </p:cNvSpPr>
            <p:nvPr/>
          </p:nvSpPr>
          <p:spPr bwMode="auto">
            <a:xfrm>
              <a:off x="1252" y="4285"/>
              <a:ext cx="419" cy="547"/>
            </a:xfrm>
            <a:custGeom>
              <a:avLst/>
              <a:gdLst>
                <a:gd name="T0" fmla="*/ 431 w 322"/>
                <a:gd name="T1" fmla="*/ 380 h 558"/>
                <a:gd name="T2" fmla="*/ 403 w 322"/>
                <a:gd name="T3" fmla="*/ 354 h 558"/>
                <a:gd name="T4" fmla="*/ 843 w 322"/>
                <a:gd name="T5" fmla="*/ 315 h 558"/>
                <a:gd name="T6" fmla="*/ 1179 w 322"/>
                <a:gd name="T7" fmla="*/ 304 h 558"/>
                <a:gd name="T8" fmla="*/ 1534 w 322"/>
                <a:gd name="T9" fmla="*/ 300 h 558"/>
                <a:gd name="T10" fmla="*/ 1304 w 322"/>
                <a:gd name="T11" fmla="*/ 351 h 558"/>
                <a:gd name="T12" fmla="*/ 1486 w 322"/>
                <a:gd name="T13" fmla="*/ 395 h 558"/>
                <a:gd name="T14" fmla="*/ 1996 w 322"/>
                <a:gd name="T15" fmla="*/ 421 h 558"/>
                <a:gd name="T16" fmla="*/ 3191 w 322"/>
                <a:gd name="T17" fmla="*/ 423 h 558"/>
                <a:gd name="T18" fmla="*/ 3714 w 322"/>
                <a:gd name="T19" fmla="*/ 442 h 558"/>
                <a:gd name="T20" fmla="*/ 4694 w 322"/>
                <a:gd name="T21" fmla="*/ 448 h 558"/>
                <a:gd name="T22" fmla="*/ 5459 w 322"/>
                <a:gd name="T23" fmla="*/ 427 h 558"/>
                <a:gd name="T24" fmla="*/ 5831 w 322"/>
                <a:gd name="T25" fmla="*/ 380 h 558"/>
                <a:gd name="T26" fmla="*/ 5710 w 322"/>
                <a:gd name="T27" fmla="*/ 323 h 558"/>
                <a:gd name="T28" fmla="*/ 5352 w 322"/>
                <a:gd name="T29" fmla="*/ 293 h 558"/>
                <a:gd name="T30" fmla="*/ 4864 w 322"/>
                <a:gd name="T31" fmla="*/ 269 h 558"/>
                <a:gd name="T32" fmla="*/ 5041 w 322"/>
                <a:gd name="T33" fmla="*/ 239 h 558"/>
                <a:gd name="T34" fmla="*/ 5645 w 322"/>
                <a:gd name="T35" fmla="*/ 178 h 558"/>
                <a:gd name="T36" fmla="*/ 5603 w 322"/>
                <a:gd name="T37" fmla="*/ 85 h 558"/>
                <a:gd name="T38" fmla="*/ 4656 w 322"/>
                <a:gd name="T39" fmla="*/ 9 h 558"/>
                <a:gd name="T40" fmla="*/ 4722 w 322"/>
                <a:gd name="T41" fmla="*/ 37 h 558"/>
                <a:gd name="T42" fmla="*/ 5349 w 322"/>
                <a:gd name="T43" fmla="*/ 102 h 558"/>
                <a:gd name="T44" fmla="*/ 4889 w 322"/>
                <a:gd name="T45" fmla="*/ 224 h 558"/>
                <a:gd name="T46" fmla="*/ 4125 w 322"/>
                <a:gd name="T47" fmla="*/ 258 h 558"/>
                <a:gd name="T48" fmla="*/ 2722 w 322"/>
                <a:gd name="T49" fmla="*/ 256 h 558"/>
                <a:gd name="T50" fmla="*/ 2228 w 322"/>
                <a:gd name="T51" fmla="*/ 263 h 558"/>
                <a:gd name="T52" fmla="*/ 1720 w 322"/>
                <a:gd name="T53" fmla="*/ 285 h 558"/>
                <a:gd name="T54" fmla="*/ 1264 w 322"/>
                <a:gd name="T55" fmla="*/ 287 h 558"/>
                <a:gd name="T56" fmla="*/ 781 w 322"/>
                <a:gd name="T57" fmla="*/ 295 h 558"/>
                <a:gd name="T58" fmla="*/ 600 w 322"/>
                <a:gd name="T59" fmla="*/ 306 h 558"/>
                <a:gd name="T60" fmla="*/ 60 w 322"/>
                <a:gd name="T61" fmla="*/ 357 h 558"/>
                <a:gd name="T62" fmla="*/ 101 w 322"/>
                <a:gd name="T63" fmla="*/ 382 h 558"/>
                <a:gd name="T64" fmla="*/ 354 w 322"/>
                <a:gd name="T65" fmla="*/ 400 h 558"/>
                <a:gd name="T66" fmla="*/ 1884 w 322"/>
                <a:gd name="T67" fmla="*/ 300 h 558"/>
                <a:gd name="T68" fmla="*/ 3101 w 322"/>
                <a:gd name="T69" fmla="*/ 308 h 558"/>
                <a:gd name="T70" fmla="*/ 2837 w 322"/>
                <a:gd name="T71" fmla="*/ 353 h 558"/>
                <a:gd name="T72" fmla="*/ 3058 w 322"/>
                <a:gd name="T73" fmla="*/ 409 h 558"/>
                <a:gd name="T74" fmla="*/ 1983 w 322"/>
                <a:gd name="T75" fmla="*/ 406 h 558"/>
                <a:gd name="T76" fmla="*/ 1673 w 322"/>
                <a:gd name="T77" fmla="*/ 375 h 558"/>
                <a:gd name="T78" fmla="*/ 1746 w 322"/>
                <a:gd name="T79" fmla="*/ 316 h 558"/>
                <a:gd name="T80" fmla="*/ 3417 w 322"/>
                <a:gd name="T81" fmla="*/ 334 h 558"/>
                <a:gd name="T82" fmla="*/ 3559 w 322"/>
                <a:gd name="T83" fmla="*/ 368 h 558"/>
                <a:gd name="T84" fmla="*/ 3275 w 322"/>
                <a:gd name="T85" fmla="*/ 391 h 558"/>
                <a:gd name="T86" fmla="*/ 431 w 322"/>
                <a:gd name="T87" fmla="*/ 406 h 558"/>
                <a:gd name="T88" fmla="*/ 2350 w 322"/>
                <a:gd name="T89" fmla="*/ 275 h 558"/>
                <a:gd name="T90" fmla="*/ 3131 w 322"/>
                <a:gd name="T91" fmla="*/ 270 h 558"/>
                <a:gd name="T92" fmla="*/ 3275 w 322"/>
                <a:gd name="T93" fmla="*/ 296 h 558"/>
                <a:gd name="T94" fmla="*/ 2180 w 322"/>
                <a:gd name="T95" fmla="*/ 285 h 558"/>
                <a:gd name="T96" fmla="*/ 4722 w 322"/>
                <a:gd name="T97" fmla="*/ 281 h 558"/>
                <a:gd name="T98" fmla="*/ 5161 w 322"/>
                <a:gd name="T99" fmla="*/ 306 h 558"/>
                <a:gd name="T100" fmla="*/ 5464 w 322"/>
                <a:gd name="T101" fmla="*/ 347 h 558"/>
                <a:gd name="T102" fmla="*/ 5081 w 322"/>
                <a:gd name="T103" fmla="*/ 423 h 558"/>
                <a:gd name="T104" fmla="*/ 4111 w 322"/>
                <a:gd name="T105" fmla="*/ 431 h 558"/>
                <a:gd name="T106" fmla="*/ 3502 w 322"/>
                <a:gd name="T107" fmla="*/ 411 h 558"/>
                <a:gd name="T108" fmla="*/ 3874 w 322"/>
                <a:gd name="T109" fmla="*/ 373 h 558"/>
                <a:gd name="T110" fmla="*/ 3839 w 322"/>
                <a:gd name="T111" fmla="*/ 344 h 558"/>
                <a:gd name="T112" fmla="*/ 3607 w 322"/>
                <a:gd name="T113" fmla="*/ 312 h 5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558"/>
                <a:gd name="T173" fmla="*/ 322 w 322"/>
                <a:gd name="T174" fmla="*/ 558 h 5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558">
                  <a:moveTo>
                    <a:pt x="24" y="505"/>
                  </a:moveTo>
                  <a:lnTo>
                    <a:pt x="39" y="496"/>
                  </a:lnTo>
                  <a:lnTo>
                    <a:pt x="36" y="491"/>
                  </a:lnTo>
                  <a:lnTo>
                    <a:pt x="33" y="487"/>
                  </a:lnTo>
                  <a:lnTo>
                    <a:pt x="29" y="480"/>
                  </a:lnTo>
                  <a:lnTo>
                    <a:pt x="27" y="477"/>
                  </a:lnTo>
                  <a:lnTo>
                    <a:pt x="24" y="473"/>
                  </a:lnTo>
                  <a:lnTo>
                    <a:pt x="23" y="471"/>
                  </a:lnTo>
                  <a:lnTo>
                    <a:pt x="22" y="468"/>
                  </a:lnTo>
                  <a:lnTo>
                    <a:pt x="20" y="463"/>
                  </a:lnTo>
                  <a:lnTo>
                    <a:pt x="19" y="459"/>
                  </a:lnTo>
                  <a:lnTo>
                    <a:pt x="20" y="451"/>
                  </a:lnTo>
                  <a:lnTo>
                    <a:pt x="22" y="441"/>
                  </a:lnTo>
                  <a:lnTo>
                    <a:pt x="25" y="432"/>
                  </a:lnTo>
                  <a:lnTo>
                    <a:pt x="28" y="424"/>
                  </a:lnTo>
                  <a:lnTo>
                    <a:pt x="37" y="408"/>
                  </a:lnTo>
                  <a:lnTo>
                    <a:pt x="42" y="399"/>
                  </a:lnTo>
                  <a:lnTo>
                    <a:pt x="47" y="392"/>
                  </a:lnTo>
                  <a:lnTo>
                    <a:pt x="51" y="386"/>
                  </a:lnTo>
                  <a:lnTo>
                    <a:pt x="53" y="383"/>
                  </a:lnTo>
                  <a:lnTo>
                    <a:pt x="54" y="381"/>
                  </a:lnTo>
                  <a:lnTo>
                    <a:pt x="55" y="380"/>
                  </a:lnTo>
                  <a:lnTo>
                    <a:pt x="60" y="379"/>
                  </a:lnTo>
                  <a:lnTo>
                    <a:pt x="65" y="377"/>
                  </a:lnTo>
                  <a:lnTo>
                    <a:pt x="71" y="376"/>
                  </a:lnTo>
                  <a:lnTo>
                    <a:pt x="77" y="375"/>
                  </a:lnTo>
                  <a:lnTo>
                    <a:pt x="77" y="374"/>
                  </a:lnTo>
                  <a:lnTo>
                    <a:pt x="79" y="374"/>
                  </a:lnTo>
                  <a:lnTo>
                    <a:pt x="83" y="374"/>
                  </a:lnTo>
                  <a:lnTo>
                    <a:pt x="84" y="373"/>
                  </a:lnTo>
                  <a:lnTo>
                    <a:pt x="85" y="373"/>
                  </a:lnTo>
                  <a:lnTo>
                    <a:pt x="84" y="375"/>
                  </a:lnTo>
                  <a:lnTo>
                    <a:pt x="80" y="386"/>
                  </a:lnTo>
                  <a:lnTo>
                    <a:pt x="77" y="397"/>
                  </a:lnTo>
                  <a:lnTo>
                    <a:pt x="76" y="401"/>
                  </a:lnTo>
                  <a:lnTo>
                    <a:pt x="74" y="412"/>
                  </a:lnTo>
                  <a:lnTo>
                    <a:pt x="72" y="436"/>
                  </a:lnTo>
                  <a:lnTo>
                    <a:pt x="70" y="458"/>
                  </a:lnTo>
                  <a:lnTo>
                    <a:pt x="70" y="459"/>
                  </a:lnTo>
                  <a:lnTo>
                    <a:pt x="71" y="462"/>
                  </a:lnTo>
                  <a:lnTo>
                    <a:pt x="73" y="468"/>
                  </a:lnTo>
                  <a:lnTo>
                    <a:pt x="75" y="475"/>
                  </a:lnTo>
                  <a:lnTo>
                    <a:pt x="78" y="484"/>
                  </a:lnTo>
                  <a:lnTo>
                    <a:pt x="82" y="492"/>
                  </a:lnTo>
                  <a:lnTo>
                    <a:pt x="85" y="501"/>
                  </a:lnTo>
                  <a:lnTo>
                    <a:pt x="89" y="508"/>
                  </a:lnTo>
                  <a:lnTo>
                    <a:pt x="91" y="511"/>
                  </a:lnTo>
                  <a:lnTo>
                    <a:pt x="96" y="517"/>
                  </a:lnTo>
                  <a:lnTo>
                    <a:pt x="99" y="519"/>
                  </a:lnTo>
                  <a:lnTo>
                    <a:pt x="103" y="522"/>
                  </a:lnTo>
                  <a:lnTo>
                    <a:pt x="111" y="524"/>
                  </a:lnTo>
                  <a:lnTo>
                    <a:pt x="114" y="524"/>
                  </a:lnTo>
                  <a:lnTo>
                    <a:pt x="122" y="526"/>
                  </a:lnTo>
                  <a:lnTo>
                    <a:pt x="139" y="527"/>
                  </a:lnTo>
                  <a:lnTo>
                    <a:pt x="156" y="527"/>
                  </a:lnTo>
                  <a:lnTo>
                    <a:pt x="171" y="527"/>
                  </a:lnTo>
                  <a:lnTo>
                    <a:pt x="172" y="527"/>
                  </a:lnTo>
                  <a:lnTo>
                    <a:pt x="176" y="527"/>
                  </a:lnTo>
                  <a:lnTo>
                    <a:pt x="178" y="525"/>
                  </a:lnTo>
                  <a:lnTo>
                    <a:pt x="179" y="524"/>
                  </a:lnTo>
                  <a:lnTo>
                    <a:pt x="180" y="525"/>
                  </a:lnTo>
                  <a:lnTo>
                    <a:pt x="188" y="536"/>
                  </a:lnTo>
                  <a:lnTo>
                    <a:pt x="195" y="543"/>
                  </a:lnTo>
                  <a:lnTo>
                    <a:pt x="202" y="548"/>
                  </a:lnTo>
                  <a:lnTo>
                    <a:pt x="205" y="550"/>
                  </a:lnTo>
                  <a:lnTo>
                    <a:pt x="213" y="553"/>
                  </a:lnTo>
                  <a:lnTo>
                    <a:pt x="217" y="553"/>
                  </a:lnTo>
                  <a:lnTo>
                    <a:pt x="227" y="555"/>
                  </a:lnTo>
                  <a:lnTo>
                    <a:pt x="234" y="556"/>
                  </a:lnTo>
                  <a:lnTo>
                    <a:pt x="241" y="557"/>
                  </a:lnTo>
                  <a:lnTo>
                    <a:pt x="250" y="557"/>
                  </a:lnTo>
                  <a:lnTo>
                    <a:pt x="259" y="558"/>
                  </a:lnTo>
                  <a:lnTo>
                    <a:pt x="260" y="558"/>
                  </a:lnTo>
                  <a:lnTo>
                    <a:pt x="263" y="558"/>
                  </a:lnTo>
                  <a:lnTo>
                    <a:pt x="274" y="554"/>
                  </a:lnTo>
                  <a:lnTo>
                    <a:pt x="283" y="548"/>
                  </a:lnTo>
                  <a:lnTo>
                    <a:pt x="286" y="546"/>
                  </a:lnTo>
                  <a:lnTo>
                    <a:pt x="294" y="540"/>
                  </a:lnTo>
                  <a:lnTo>
                    <a:pt x="301" y="533"/>
                  </a:lnTo>
                  <a:lnTo>
                    <a:pt x="306" y="526"/>
                  </a:lnTo>
                  <a:lnTo>
                    <a:pt x="308" y="523"/>
                  </a:lnTo>
                  <a:lnTo>
                    <a:pt x="313" y="515"/>
                  </a:lnTo>
                  <a:lnTo>
                    <a:pt x="319" y="497"/>
                  </a:lnTo>
                  <a:lnTo>
                    <a:pt x="319" y="493"/>
                  </a:lnTo>
                  <a:lnTo>
                    <a:pt x="322" y="473"/>
                  </a:lnTo>
                  <a:lnTo>
                    <a:pt x="322" y="452"/>
                  </a:lnTo>
                  <a:lnTo>
                    <a:pt x="320" y="431"/>
                  </a:lnTo>
                  <a:lnTo>
                    <a:pt x="317" y="408"/>
                  </a:lnTo>
                  <a:lnTo>
                    <a:pt x="317" y="406"/>
                  </a:lnTo>
                  <a:lnTo>
                    <a:pt x="316" y="406"/>
                  </a:lnTo>
                  <a:lnTo>
                    <a:pt x="316" y="405"/>
                  </a:lnTo>
                  <a:lnTo>
                    <a:pt x="315" y="402"/>
                  </a:lnTo>
                  <a:lnTo>
                    <a:pt x="313" y="397"/>
                  </a:lnTo>
                  <a:lnTo>
                    <a:pt x="311" y="392"/>
                  </a:lnTo>
                  <a:lnTo>
                    <a:pt x="305" y="380"/>
                  </a:lnTo>
                  <a:lnTo>
                    <a:pt x="302" y="374"/>
                  </a:lnTo>
                  <a:lnTo>
                    <a:pt x="299" y="369"/>
                  </a:lnTo>
                  <a:lnTo>
                    <a:pt x="298" y="367"/>
                  </a:lnTo>
                  <a:lnTo>
                    <a:pt x="296" y="364"/>
                  </a:lnTo>
                  <a:lnTo>
                    <a:pt x="293" y="359"/>
                  </a:lnTo>
                  <a:lnTo>
                    <a:pt x="285" y="350"/>
                  </a:lnTo>
                  <a:lnTo>
                    <a:pt x="277" y="340"/>
                  </a:lnTo>
                  <a:lnTo>
                    <a:pt x="274" y="337"/>
                  </a:lnTo>
                  <a:lnTo>
                    <a:pt x="271" y="335"/>
                  </a:lnTo>
                  <a:lnTo>
                    <a:pt x="269" y="333"/>
                  </a:lnTo>
                  <a:lnTo>
                    <a:pt x="269" y="334"/>
                  </a:lnTo>
                  <a:lnTo>
                    <a:pt x="255" y="326"/>
                  </a:lnTo>
                  <a:lnTo>
                    <a:pt x="249" y="325"/>
                  </a:lnTo>
                  <a:lnTo>
                    <a:pt x="253" y="321"/>
                  </a:lnTo>
                  <a:lnTo>
                    <a:pt x="254" y="320"/>
                  </a:lnTo>
                  <a:lnTo>
                    <a:pt x="262" y="313"/>
                  </a:lnTo>
                  <a:lnTo>
                    <a:pt x="270" y="306"/>
                  </a:lnTo>
                  <a:lnTo>
                    <a:pt x="278" y="298"/>
                  </a:lnTo>
                  <a:lnTo>
                    <a:pt x="280" y="295"/>
                  </a:lnTo>
                  <a:lnTo>
                    <a:pt x="286" y="287"/>
                  </a:lnTo>
                  <a:lnTo>
                    <a:pt x="286" y="286"/>
                  </a:lnTo>
                  <a:lnTo>
                    <a:pt x="296" y="266"/>
                  </a:lnTo>
                  <a:lnTo>
                    <a:pt x="304" y="246"/>
                  </a:lnTo>
                  <a:lnTo>
                    <a:pt x="311" y="226"/>
                  </a:lnTo>
                  <a:lnTo>
                    <a:pt x="312" y="222"/>
                  </a:lnTo>
                  <a:lnTo>
                    <a:pt x="317" y="202"/>
                  </a:lnTo>
                  <a:lnTo>
                    <a:pt x="317" y="200"/>
                  </a:lnTo>
                  <a:lnTo>
                    <a:pt x="316" y="162"/>
                  </a:lnTo>
                  <a:lnTo>
                    <a:pt x="313" y="123"/>
                  </a:lnTo>
                  <a:lnTo>
                    <a:pt x="313" y="122"/>
                  </a:lnTo>
                  <a:lnTo>
                    <a:pt x="311" y="111"/>
                  </a:lnTo>
                  <a:lnTo>
                    <a:pt x="310" y="107"/>
                  </a:lnTo>
                  <a:lnTo>
                    <a:pt x="305" y="92"/>
                  </a:lnTo>
                  <a:lnTo>
                    <a:pt x="297" y="75"/>
                  </a:lnTo>
                  <a:lnTo>
                    <a:pt x="288" y="58"/>
                  </a:lnTo>
                  <a:lnTo>
                    <a:pt x="278" y="41"/>
                  </a:lnTo>
                  <a:lnTo>
                    <a:pt x="268" y="25"/>
                  </a:lnTo>
                  <a:lnTo>
                    <a:pt x="266" y="22"/>
                  </a:lnTo>
                  <a:lnTo>
                    <a:pt x="257" y="9"/>
                  </a:lnTo>
                  <a:lnTo>
                    <a:pt x="253" y="4"/>
                  </a:lnTo>
                  <a:lnTo>
                    <a:pt x="249" y="0"/>
                  </a:lnTo>
                  <a:lnTo>
                    <a:pt x="236" y="13"/>
                  </a:lnTo>
                  <a:lnTo>
                    <a:pt x="240" y="17"/>
                  </a:lnTo>
                  <a:lnTo>
                    <a:pt x="244" y="22"/>
                  </a:lnTo>
                  <a:lnTo>
                    <a:pt x="253" y="34"/>
                  </a:lnTo>
                  <a:lnTo>
                    <a:pt x="261" y="48"/>
                  </a:lnTo>
                  <a:lnTo>
                    <a:pt x="271" y="65"/>
                  </a:lnTo>
                  <a:lnTo>
                    <a:pt x="280" y="82"/>
                  </a:lnTo>
                  <a:lnTo>
                    <a:pt x="288" y="99"/>
                  </a:lnTo>
                  <a:lnTo>
                    <a:pt x="293" y="114"/>
                  </a:lnTo>
                  <a:lnTo>
                    <a:pt x="295" y="124"/>
                  </a:lnTo>
                  <a:lnTo>
                    <a:pt x="298" y="162"/>
                  </a:lnTo>
                  <a:lnTo>
                    <a:pt x="299" y="200"/>
                  </a:lnTo>
                  <a:lnTo>
                    <a:pt x="295" y="219"/>
                  </a:lnTo>
                  <a:lnTo>
                    <a:pt x="294" y="219"/>
                  </a:lnTo>
                  <a:lnTo>
                    <a:pt x="287" y="239"/>
                  </a:lnTo>
                  <a:lnTo>
                    <a:pt x="279" y="259"/>
                  </a:lnTo>
                  <a:lnTo>
                    <a:pt x="270" y="278"/>
                  </a:lnTo>
                  <a:lnTo>
                    <a:pt x="265" y="285"/>
                  </a:lnTo>
                  <a:lnTo>
                    <a:pt x="257" y="293"/>
                  </a:lnTo>
                  <a:lnTo>
                    <a:pt x="249" y="300"/>
                  </a:lnTo>
                  <a:lnTo>
                    <a:pt x="241" y="308"/>
                  </a:lnTo>
                  <a:lnTo>
                    <a:pt x="228" y="320"/>
                  </a:lnTo>
                  <a:lnTo>
                    <a:pt x="221" y="319"/>
                  </a:lnTo>
                  <a:lnTo>
                    <a:pt x="204" y="318"/>
                  </a:lnTo>
                  <a:lnTo>
                    <a:pt x="188" y="318"/>
                  </a:lnTo>
                  <a:lnTo>
                    <a:pt x="173" y="318"/>
                  </a:lnTo>
                  <a:lnTo>
                    <a:pt x="161" y="318"/>
                  </a:lnTo>
                  <a:lnTo>
                    <a:pt x="151" y="318"/>
                  </a:lnTo>
                  <a:lnTo>
                    <a:pt x="150" y="318"/>
                  </a:lnTo>
                  <a:lnTo>
                    <a:pt x="148" y="319"/>
                  </a:lnTo>
                  <a:lnTo>
                    <a:pt x="146" y="319"/>
                  </a:lnTo>
                  <a:lnTo>
                    <a:pt x="144" y="319"/>
                  </a:lnTo>
                  <a:lnTo>
                    <a:pt x="140" y="320"/>
                  </a:lnTo>
                  <a:lnTo>
                    <a:pt x="136" y="321"/>
                  </a:lnTo>
                  <a:lnTo>
                    <a:pt x="127" y="324"/>
                  </a:lnTo>
                  <a:lnTo>
                    <a:pt x="123" y="326"/>
                  </a:lnTo>
                  <a:lnTo>
                    <a:pt x="119" y="329"/>
                  </a:lnTo>
                  <a:lnTo>
                    <a:pt x="119" y="328"/>
                  </a:lnTo>
                  <a:lnTo>
                    <a:pt x="117" y="330"/>
                  </a:lnTo>
                  <a:lnTo>
                    <a:pt x="114" y="332"/>
                  </a:lnTo>
                  <a:lnTo>
                    <a:pt x="110" y="336"/>
                  </a:lnTo>
                  <a:lnTo>
                    <a:pt x="102" y="345"/>
                  </a:lnTo>
                  <a:lnTo>
                    <a:pt x="95" y="355"/>
                  </a:lnTo>
                  <a:lnTo>
                    <a:pt x="85" y="355"/>
                  </a:lnTo>
                  <a:lnTo>
                    <a:pt x="84" y="355"/>
                  </a:lnTo>
                  <a:lnTo>
                    <a:pt x="83" y="356"/>
                  </a:lnTo>
                  <a:lnTo>
                    <a:pt x="79" y="356"/>
                  </a:lnTo>
                  <a:lnTo>
                    <a:pt x="74" y="357"/>
                  </a:lnTo>
                  <a:lnTo>
                    <a:pt x="70" y="358"/>
                  </a:lnTo>
                  <a:lnTo>
                    <a:pt x="64" y="359"/>
                  </a:lnTo>
                  <a:lnTo>
                    <a:pt x="58" y="360"/>
                  </a:lnTo>
                  <a:lnTo>
                    <a:pt x="53" y="362"/>
                  </a:lnTo>
                  <a:lnTo>
                    <a:pt x="48" y="363"/>
                  </a:lnTo>
                  <a:lnTo>
                    <a:pt x="45" y="365"/>
                  </a:lnTo>
                  <a:lnTo>
                    <a:pt x="43" y="367"/>
                  </a:lnTo>
                  <a:lnTo>
                    <a:pt x="43" y="368"/>
                  </a:lnTo>
                  <a:lnTo>
                    <a:pt x="40" y="370"/>
                  </a:lnTo>
                  <a:lnTo>
                    <a:pt x="38" y="373"/>
                  </a:lnTo>
                  <a:lnTo>
                    <a:pt x="36" y="376"/>
                  </a:lnTo>
                  <a:lnTo>
                    <a:pt x="33" y="381"/>
                  </a:lnTo>
                  <a:lnTo>
                    <a:pt x="27" y="389"/>
                  </a:lnTo>
                  <a:lnTo>
                    <a:pt x="25" y="392"/>
                  </a:lnTo>
                  <a:lnTo>
                    <a:pt x="20" y="401"/>
                  </a:lnTo>
                  <a:lnTo>
                    <a:pt x="11" y="417"/>
                  </a:lnTo>
                  <a:lnTo>
                    <a:pt x="8" y="425"/>
                  </a:lnTo>
                  <a:lnTo>
                    <a:pt x="5" y="434"/>
                  </a:lnTo>
                  <a:lnTo>
                    <a:pt x="3" y="444"/>
                  </a:lnTo>
                  <a:lnTo>
                    <a:pt x="2" y="447"/>
                  </a:lnTo>
                  <a:lnTo>
                    <a:pt x="0" y="458"/>
                  </a:lnTo>
                  <a:lnTo>
                    <a:pt x="0" y="459"/>
                  </a:lnTo>
                  <a:lnTo>
                    <a:pt x="1" y="462"/>
                  </a:lnTo>
                  <a:lnTo>
                    <a:pt x="3" y="470"/>
                  </a:lnTo>
                  <a:lnTo>
                    <a:pt x="5" y="475"/>
                  </a:lnTo>
                  <a:lnTo>
                    <a:pt x="6" y="478"/>
                  </a:lnTo>
                  <a:lnTo>
                    <a:pt x="7" y="480"/>
                  </a:lnTo>
                  <a:lnTo>
                    <a:pt x="9" y="483"/>
                  </a:lnTo>
                  <a:lnTo>
                    <a:pt x="11" y="486"/>
                  </a:lnTo>
                  <a:lnTo>
                    <a:pt x="14" y="490"/>
                  </a:lnTo>
                  <a:lnTo>
                    <a:pt x="16" y="494"/>
                  </a:lnTo>
                  <a:lnTo>
                    <a:pt x="19" y="498"/>
                  </a:lnTo>
                  <a:lnTo>
                    <a:pt x="24" y="505"/>
                  </a:lnTo>
                  <a:lnTo>
                    <a:pt x="52" y="382"/>
                  </a:lnTo>
                  <a:lnTo>
                    <a:pt x="53" y="382"/>
                  </a:lnTo>
                  <a:lnTo>
                    <a:pt x="50" y="385"/>
                  </a:lnTo>
                  <a:lnTo>
                    <a:pt x="52" y="382"/>
                  </a:lnTo>
                  <a:lnTo>
                    <a:pt x="24" y="505"/>
                  </a:lnTo>
                  <a:lnTo>
                    <a:pt x="104" y="373"/>
                  </a:lnTo>
                  <a:lnTo>
                    <a:pt x="121" y="373"/>
                  </a:lnTo>
                  <a:lnTo>
                    <a:pt x="136" y="372"/>
                  </a:lnTo>
                  <a:lnTo>
                    <a:pt x="147" y="373"/>
                  </a:lnTo>
                  <a:lnTo>
                    <a:pt x="156" y="375"/>
                  </a:lnTo>
                  <a:lnTo>
                    <a:pt x="166" y="379"/>
                  </a:lnTo>
                  <a:lnTo>
                    <a:pt x="168" y="381"/>
                  </a:lnTo>
                  <a:lnTo>
                    <a:pt x="171" y="383"/>
                  </a:lnTo>
                  <a:lnTo>
                    <a:pt x="170" y="384"/>
                  </a:lnTo>
                  <a:lnTo>
                    <a:pt x="168" y="387"/>
                  </a:lnTo>
                  <a:lnTo>
                    <a:pt x="162" y="403"/>
                  </a:lnTo>
                  <a:lnTo>
                    <a:pt x="159" y="419"/>
                  </a:lnTo>
                  <a:lnTo>
                    <a:pt x="158" y="422"/>
                  </a:lnTo>
                  <a:lnTo>
                    <a:pt x="157" y="439"/>
                  </a:lnTo>
                  <a:lnTo>
                    <a:pt x="158" y="456"/>
                  </a:lnTo>
                  <a:lnTo>
                    <a:pt x="160" y="473"/>
                  </a:lnTo>
                  <a:lnTo>
                    <a:pt x="160" y="477"/>
                  </a:lnTo>
                  <a:lnTo>
                    <a:pt x="164" y="493"/>
                  </a:lnTo>
                  <a:lnTo>
                    <a:pt x="168" y="507"/>
                  </a:lnTo>
                  <a:lnTo>
                    <a:pt x="168" y="508"/>
                  </a:lnTo>
                  <a:lnTo>
                    <a:pt x="169" y="509"/>
                  </a:lnTo>
                  <a:lnTo>
                    <a:pt x="156" y="509"/>
                  </a:lnTo>
                  <a:lnTo>
                    <a:pt x="139" y="509"/>
                  </a:lnTo>
                  <a:lnTo>
                    <a:pt x="122" y="508"/>
                  </a:lnTo>
                  <a:lnTo>
                    <a:pt x="118" y="507"/>
                  </a:lnTo>
                  <a:lnTo>
                    <a:pt x="109" y="505"/>
                  </a:lnTo>
                  <a:lnTo>
                    <a:pt x="108" y="504"/>
                  </a:lnTo>
                  <a:lnTo>
                    <a:pt x="109" y="504"/>
                  </a:lnTo>
                  <a:lnTo>
                    <a:pt x="106" y="500"/>
                  </a:lnTo>
                  <a:lnTo>
                    <a:pt x="102" y="494"/>
                  </a:lnTo>
                  <a:lnTo>
                    <a:pt x="99" y="485"/>
                  </a:lnTo>
                  <a:lnTo>
                    <a:pt x="95" y="477"/>
                  </a:lnTo>
                  <a:lnTo>
                    <a:pt x="92" y="468"/>
                  </a:lnTo>
                  <a:lnTo>
                    <a:pt x="90" y="461"/>
                  </a:lnTo>
                  <a:lnTo>
                    <a:pt x="88" y="458"/>
                  </a:lnTo>
                  <a:lnTo>
                    <a:pt x="90" y="436"/>
                  </a:lnTo>
                  <a:lnTo>
                    <a:pt x="92" y="412"/>
                  </a:lnTo>
                  <a:lnTo>
                    <a:pt x="94" y="404"/>
                  </a:lnTo>
                  <a:lnTo>
                    <a:pt x="97" y="393"/>
                  </a:lnTo>
                  <a:lnTo>
                    <a:pt x="101" y="382"/>
                  </a:lnTo>
                  <a:lnTo>
                    <a:pt x="104" y="373"/>
                  </a:lnTo>
                  <a:lnTo>
                    <a:pt x="24" y="505"/>
                  </a:lnTo>
                  <a:lnTo>
                    <a:pt x="183" y="399"/>
                  </a:lnTo>
                  <a:lnTo>
                    <a:pt x="185" y="403"/>
                  </a:lnTo>
                  <a:lnTo>
                    <a:pt x="187" y="410"/>
                  </a:lnTo>
                  <a:lnTo>
                    <a:pt x="189" y="416"/>
                  </a:lnTo>
                  <a:lnTo>
                    <a:pt x="191" y="422"/>
                  </a:lnTo>
                  <a:lnTo>
                    <a:pt x="193" y="427"/>
                  </a:lnTo>
                  <a:lnTo>
                    <a:pt x="195" y="434"/>
                  </a:lnTo>
                  <a:lnTo>
                    <a:pt x="197" y="443"/>
                  </a:lnTo>
                  <a:lnTo>
                    <a:pt x="198" y="450"/>
                  </a:lnTo>
                  <a:lnTo>
                    <a:pt x="197" y="458"/>
                  </a:lnTo>
                  <a:lnTo>
                    <a:pt x="195" y="468"/>
                  </a:lnTo>
                  <a:lnTo>
                    <a:pt x="192" y="477"/>
                  </a:lnTo>
                  <a:lnTo>
                    <a:pt x="189" y="485"/>
                  </a:lnTo>
                  <a:lnTo>
                    <a:pt x="186" y="491"/>
                  </a:lnTo>
                  <a:lnTo>
                    <a:pt x="183" y="495"/>
                  </a:lnTo>
                  <a:lnTo>
                    <a:pt x="181" y="486"/>
                  </a:lnTo>
                  <a:lnTo>
                    <a:pt x="177" y="470"/>
                  </a:lnTo>
                  <a:lnTo>
                    <a:pt x="176" y="456"/>
                  </a:lnTo>
                  <a:lnTo>
                    <a:pt x="175" y="439"/>
                  </a:lnTo>
                  <a:lnTo>
                    <a:pt x="176" y="424"/>
                  </a:lnTo>
                  <a:lnTo>
                    <a:pt x="179" y="410"/>
                  </a:lnTo>
                  <a:lnTo>
                    <a:pt x="183" y="399"/>
                  </a:lnTo>
                  <a:lnTo>
                    <a:pt x="24" y="505"/>
                  </a:lnTo>
                  <a:lnTo>
                    <a:pt x="118" y="355"/>
                  </a:lnTo>
                  <a:lnTo>
                    <a:pt x="123" y="349"/>
                  </a:lnTo>
                  <a:lnTo>
                    <a:pt x="127" y="345"/>
                  </a:lnTo>
                  <a:lnTo>
                    <a:pt x="128" y="344"/>
                  </a:lnTo>
                  <a:lnTo>
                    <a:pt x="130" y="343"/>
                  </a:lnTo>
                  <a:lnTo>
                    <a:pt x="134" y="341"/>
                  </a:lnTo>
                  <a:lnTo>
                    <a:pt x="143" y="338"/>
                  </a:lnTo>
                  <a:lnTo>
                    <a:pt x="147" y="337"/>
                  </a:lnTo>
                  <a:lnTo>
                    <a:pt x="151" y="336"/>
                  </a:lnTo>
                  <a:lnTo>
                    <a:pt x="161" y="336"/>
                  </a:lnTo>
                  <a:lnTo>
                    <a:pt x="173" y="336"/>
                  </a:lnTo>
                  <a:lnTo>
                    <a:pt x="188" y="336"/>
                  </a:lnTo>
                  <a:lnTo>
                    <a:pt x="204" y="336"/>
                  </a:lnTo>
                  <a:lnTo>
                    <a:pt x="211" y="337"/>
                  </a:lnTo>
                  <a:lnTo>
                    <a:pt x="209" y="339"/>
                  </a:lnTo>
                  <a:lnTo>
                    <a:pt x="193" y="354"/>
                  </a:lnTo>
                  <a:lnTo>
                    <a:pt x="181" y="368"/>
                  </a:lnTo>
                  <a:lnTo>
                    <a:pt x="176" y="364"/>
                  </a:lnTo>
                  <a:lnTo>
                    <a:pt x="173" y="362"/>
                  </a:lnTo>
                  <a:lnTo>
                    <a:pt x="163" y="358"/>
                  </a:lnTo>
                  <a:lnTo>
                    <a:pt x="152" y="355"/>
                  </a:lnTo>
                  <a:lnTo>
                    <a:pt x="148" y="355"/>
                  </a:lnTo>
                  <a:lnTo>
                    <a:pt x="136" y="354"/>
                  </a:lnTo>
                  <a:lnTo>
                    <a:pt x="121" y="355"/>
                  </a:lnTo>
                  <a:lnTo>
                    <a:pt x="118" y="355"/>
                  </a:lnTo>
                  <a:lnTo>
                    <a:pt x="24" y="505"/>
                  </a:lnTo>
                  <a:lnTo>
                    <a:pt x="234" y="339"/>
                  </a:lnTo>
                  <a:lnTo>
                    <a:pt x="248" y="343"/>
                  </a:lnTo>
                  <a:lnTo>
                    <a:pt x="260" y="349"/>
                  </a:lnTo>
                  <a:lnTo>
                    <a:pt x="261" y="350"/>
                  </a:lnTo>
                  <a:lnTo>
                    <a:pt x="264" y="353"/>
                  </a:lnTo>
                  <a:lnTo>
                    <a:pt x="272" y="363"/>
                  </a:lnTo>
                  <a:lnTo>
                    <a:pt x="280" y="372"/>
                  </a:lnTo>
                  <a:lnTo>
                    <a:pt x="281" y="375"/>
                  </a:lnTo>
                  <a:lnTo>
                    <a:pt x="283" y="378"/>
                  </a:lnTo>
                  <a:lnTo>
                    <a:pt x="285" y="381"/>
                  </a:lnTo>
                  <a:lnTo>
                    <a:pt x="288" y="387"/>
                  </a:lnTo>
                  <a:lnTo>
                    <a:pt x="294" y="399"/>
                  </a:lnTo>
                  <a:lnTo>
                    <a:pt x="296" y="404"/>
                  </a:lnTo>
                  <a:lnTo>
                    <a:pt x="298" y="409"/>
                  </a:lnTo>
                  <a:lnTo>
                    <a:pt x="299" y="412"/>
                  </a:lnTo>
                  <a:lnTo>
                    <a:pt x="302" y="431"/>
                  </a:lnTo>
                  <a:lnTo>
                    <a:pt x="304" y="452"/>
                  </a:lnTo>
                  <a:lnTo>
                    <a:pt x="304" y="473"/>
                  </a:lnTo>
                  <a:lnTo>
                    <a:pt x="302" y="490"/>
                  </a:lnTo>
                  <a:lnTo>
                    <a:pt x="296" y="508"/>
                  </a:lnTo>
                  <a:lnTo>
                    <a:pt x="292" y="515"/>
                  </a:lnTo>
                  <a:lnTo>
                    <a:pt x="288" y="520"/>
                  </a:lnTo>
                  <a:lnTo>
                    <a:pt x="281" y="527"/>
                  </a:lnTo>
                  <a:lnTo>
                    <a:pt x="275" y="532"/>
                  </a:lnTo>
                  <a:lnTo>
                    <a:pt x="267" y="537"/>
                  </a:lnTo>
                  <a:lnTo>
                    <a:pt x="259" y="540"/>
                  </a:lnTo>
                  <a:lnTo>
                    <a:pt x="250" y="539"/>
                  </a:lnTo>
                  <a:lnTo>
                    <a:pt x="241" y="539"/>
                  </a:lnTo>
                  <a:lnTo>
                    <a:pt x="234" y="538"/>
                  </a:lnTo>
                  <a:lnTo>
                    <a:pt x="227" y="537"/>
                  </a:lnTo>
                  <a:lnTo>
                    <a:pt x="220" y="536"/>
                  </a:lnTo>
                  <a:lnTo>
                    <a:pt x="212" y="533"/>
                  </a:lnTo>
                  <a:lnTo>
                    <a:pt x="208" y="530"/>
                  </a:lnTo>
                  <a:lnTo>
                    <a:pt x="201" y="523"/>
                  </a:lnTo>
                  <a:lnTo>
                    <a:pt x="193" y="512"/>
                  </a:lnTo>
                  <a:lnTo>
                    <a:pt x="195" y="510"/>
                  </a:lnTo>
                  <a:lnTo>
                    <a:pt x="200" y="503"/>
                  </a:lnTo>
                  <a:lnTo>
                    <a:pt x="202" y="500"/>
                  </a:lnTo>
                  <a:lnTo>
                    <a:pt x="206" y="492"/>
                  </a:lnTo>
                  <a:lnTo>
                    <a:pt x="209" y="484"/>
                  </a:lnTo>
                  <a:lnTo>
                    <a:pt x="212" y="475"/>
                  </a:lnTo>
                  <a:lnTo>
                    <a:pt x="214" y="465"/>
                  </a:lnTo>
                  <a:lnTo>
                    <a:pt x="214" y="462"/>
                  </a:lnTo>
                  <a:lnTo>
                    <a:pt x="216" y="452"/>
                  </a:lnTo>
                  <a:lnTo>
                    <a:pt x="216" y="449"/>
                  </a:lnTo>
                  <a:lnTo>
                    <a:pt x="214" y="439"/>
                  </a:lnTo>
                  <a:lnTo>
                    <a:pt x="214" y="436"/>
                  </a:lnTo>
                  <a:lnTo>
                    <a:pt x="212" y="427"/>
                  </a:lnTo>
                  <a:lnTo>
                    <a:pt x="210" y="420"/>
                  </a:lnTo>
                  <a:lnTo>
                    <a:pt x="208" y="415"/>
                  </a:lnTo>
                  <a:lnTo>
                    <a:pt x="206" y="409"/>
                  </a:lnTo>
                  <a:lnTo>
                    <a:pt x="204" y="403"/>
                  </a:lnTo>
                  <a:lnTo>
                    <a:pt x="202" y="396"/>
                  </a:lnTo>
                  <a:lnTo>
                    <a:pt x="199" y="389"/>
                  </a:lnTo>
                  <a:lnTo>
                    <a:pt x="199" y="388"/>
                  </a:lnTo>
                  <a:lnTo>
                    <a:pt x="197" y="386"/>
                  </a:lnTo>
                  <a:lnTo>
                    <a:pt x="194" y="381"/>
                  </a:lnTo>
                  <a:lnTo>
                    <a:pt x="206" y="367"/>
                  </a:lnTo>
                  <a:lnTo>
                    <a:pt x="222" y="352"/>
                  </a:lnTo>
                  <a:lnTo>
                    <a:pt x="234" y="339"/>
                  </a:lnTo>
                  <a:lnTo>
                    <a:pt x="24" y="505"/>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12" name="Freeform 649"/>
            <p:cNvSpPr>
              <a:spLocks/>
            </p:cNvSpPr>
            <p:nvPr/>
          </p:nvSpPr>
          <p:spPr bwMode="auto">
            <a:xfrm>
              <a:off x="1243" y="4218"/>
              <a:ext cx="299" cy="61"/>
            </a:xfrm>
            <a:custGeom>
              <a:avLst/>
              <a:gdLst>
                <a:gd name="T0" fmla="*/ 22653 w 193"/>
                <a:gd name="T1" fmla="*/ 37 h 62"/>
                <a:gd name="T2" fmla="*/ 23790 w 193"/>
                <a:gd name="T3" fmla="*/ 31 h 62"/>
                <a:gd name="T4" fmla="*/ 22729 w 193"/>
                <a:gd name="T5" fmla="*/ 26 h 62"/>
                <a:gd name="T6" fmla="*/ 22729 w 193"/>
                <a:gd name="T7" fmla="*/ 26 h 62"/>
                <a:gd name="T8" fmla="*/ 21731 w 193"/>
                <a:gd name="T9" fmla="*/ 21 h 62"/>
                <a:gd name="T10" fmla="*/ 20945 w 193"/>
                <a:gd name="T11" fmla="*/ 16 h 62"/>
                <a:gd name="T12" fmla="*/ 20600 w 193"/>
                <a:gd name="T13" fmla="*/ 14 h 62"/>
                <a:gd name="T14" fmla="*/ 20005 w 193"/>
                <a:gd name="T15" fmla="*/ 11 h 62"/>
                <a:gd name="T16" fmla="*/ 19275 w 193"/>
                <a:gd name="T17" fmla="*/ 8 h 62"/>
                <a:gd name="T18" fmla="*/ 18420 w 193"/>
                <a:gd name="T19" fmla="*/ 5 h 62"/>
                <a:gd name="T20" fmla="*/ 17116 w 193"/>
                <a:gd name="T21" fmla="*/ 3 h 62"/>
                <a:gd name="T22" fmla="*/ 16815 w 193"/>
                <a:gd name="T23" fmla="*/ 3 h 62"/>
                <a:gd name="T24" fmla="*/ 15991 w 193"/>
                <a:gd name="T25" fmla="*/ 2 h 62"/>
                <a:gd name="T26" fmla="*/ 15278 w 193"/>
                <a:gd name="T27" fmla="*/ 0 h 62"/>
                <a:gd name="T28" fmla="*/ 15058 w 193"/>
                <a:gd name="T29" fmla="*/ 0 h 62"/>
                <a:gd name="T30" fmla="*/ 10753 w 193"/>
                <a:gd name="T31" fmla="*/ 2 h 62"/>
                <a:gd name="T32" fmla="*/ 8583 w 193"/>
                <a:gd name="T33" fmla="*/ 3 h 62"/>
                <a:gd name="T34" fmla="*/ 6274 w 193"/>
                <a:gd name="T35" fmla="*/ 4 h 62"/>
                <a:gd name="T36" fmla="*/ 6113 w 193"/>
                <a:gd name="T37" fmla="*/ 5 h 62"/>
                <a:gd name="T38" fmla="*/ 4954 w 193"/>
                <a:gd name="T39" fmla="*/ 7 h 62"/>
                <a:gd name="T40" fmla="*/ 3946 w 193"/>
                <a:gd name="T41" fmla="*/ 10 h 62"/>
                <a:gd name="T42" fmla="*/ 3444 w 193"/>
                <a:gd name="T43" fmla="*/ 11 h 62"/>
                <a:gd name="T44" fmla="*/ 3075 w 193"/>
                <a:gd name="T45" fmla="*/ 13 h 62"/>
                <a:gd name="T46" fmla="*/ 2892 w 193"/>
                <a:gd name="T47" fmla="*/ 13 h 62"/>
                <a:gd name="T48" fmla="*/ 2727 w 193"/>
                <a:gd name="T49" fmla="*/ 14 h 62"/>
                <a:gd name="T50" fmla="*/ 2727 w 193"/>
                <a:gd name="T51" fmla="*/ 14 h 62"/>
                <a:gd name="T52" fmla="*/ 2308 w 193"/>
                <a:gd name="T53" fmla="*/ 16 h 62"/>
                <a:gd name="T54" fmla="*/ 2223 w 193"/>
                <a:gd name="T55" fmla="*/ 17 h 62"/>
                <a:gd name="T56" fmla="*/ 1490 w 193"/>
                <a:gd name="T57" fmla="*/ 28 h 62"/>
                <a:gd name="T58" fmla="*/ 962 w 193"/>
                <a:gd name="T59" fmla="*/ 31 h 62"/>
                <a:gd name="T60" fmla="*/ 473 w 193"/>
                <a:gd name="T61" fmla="*/ 35 h 62"/>
                <a:gd name="T62" fmla="*/ 0 w 193"/>
                <a:gd name="T63" fmla="*/ 43 h 62"/>
                <a:gd name="T64" fmla="*/ 1985 w 193"/>
                <a:gd name="T65" fmla="*/ 51 h 62"/>
                <a:gd name="T66" fmla="*/ 2614 w 193"/>
                <a:gd name="T67" fmla="*/ 42 h 62"/>
                <a:gd name="T68" fmla="*/ 3075 w 193"/>
                <a:gd name="T69" fmla="*/ 33 h 62"/>
                <a:gd name="T70" fmla="*/ 3576 w 193"/>
                <a:gd name="T71" fmla="*/ 31 h 62"/>
                <a:gd name="T72" fmla="*/ 3819 w 193"/>
                <a:gd name="T73" fmla="*/ 30 h 62"/>
                <a:gd name="T74" fmla="*/ 3946 w 193"/>
                <a:gd name="T75" fmla="*/ 30 h 62"/>
                <a:gd name="T76" fmla="*/ 4301 w 193"/>
                <a:gd name="T77" fmla="*/ 28 h 62"/>
                <a:gd name="T78" fmla="*/ 4764 w 193"/>
                <a:gd name="T79" fmla="*/ 27 h 62"/>
                <a:gd name="T80" fmla="*/ 5811 w 193"/>
                <a:gd name="T81" fmla="*/ 24 h 62"/>
                <a:gd name="T82" fmla="*/ 6545 w 193"/>
                <a:gd name="T83" fmla="*/ 22 h 62"/>
                <a:gd name="T84" fmla="*/ 6545 w 193"/>
                <a:gd name="T85" fmla="*/ 22 h 62"/>
                <a:gd name="T86" fmla="*/ 8583 w 193"/>
                <a:gd name="T87" fmla="*/ 21 h 62"/>
                <a:gd name="T88" fmla="*/ 10753 w 193"/>
                <a:gd name="T89" fmla="*/ 20 h 62"/>
                <a:gd name="T90" fmla="*/ 14902 w 193"/>
                <a:gd name="T91" fmla="*/ 18 h 62"/>
                <a:gd name="T92" fmla="*/ 15991 w 193"/>
                <a:gd name="T93" fmla="*/ 20 h 62"/>
                <a:gd name="T94" fmla="*/ 16261 w 193"/>
                <a:gd name="T95" fmla="*/ 20 h 62"/>
                <a:gd name="T96" fmla="*/ 16261 w 193"/>
                <a:gd name="T97" fmla="*/ 20 h 62"/>
                <a:gd name="T98" fmla="*/ 17516 w 193"/>
                <a:gd name="T99" fmla="*/ 22 h 62"/>
                <a:gd name="T100" fmla="*/ 18420 w 193"/>
                <a:gd name="T101" fmla="*/ 25 h 62"/>
                <a:gd name="T102" fmla="*/ 19107 w 193"/>
                <a:gd name="T103" fmla="*/ 28 h 62"/>
                <a:gd name="T104" fmla="*/ 19533 w 193"/>
                <a:gd name="T105" fmla="*/ 29 h 62"/>
                <a:gd name="T106" fmla="*/ 20134 w 193"/>
                <a:gd name="T107" fmla="*/ 31 h 62"/>
                <a:gd name="T108" fmla="*/ 21142 w 193"/>
                <a:gd name="T109" fmla="*/ 31 h 62"/>
                <a:gd name="T110" fmla="*/ 21500 w 193"/>
                <a:gd name="T111" fmla="*/ 31 h 62"/>
                <a:gd name="T112" fmla="*/ 22653 w 193"/>
                <a:gd name="T113" fmla="*/ 37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3"/>
                <a:gd name="T172" fmla="*/ 0 h 62"/>
                <a:gd name="T173" fmla="*/ 193 w 193"/>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3" h="62">
                  <a:moveTo>
                    <a:pt x="183" y="48"/>
                  </a:moveTo>
                  <a:lnTo>
                    <a:pt x="193" y="33"/>
                  </a:lnTo>
                  <a:lnTo>
                    <a:pt x="184" y="26"/>
                  </a:lnTo>
                  <a:lnTo>
                    <a:pt x="176" y="21"/>
                  </a:lnTo>
                  <a:lnTo>
                    <a:pt x="170" y="16"/>
                  </a:lnTo>
                  <a:lnTo>
                    <a:pt x="167" y="14"/>
                  </a:lnTo>
                  <a:lnTo>
                    <a:pt x="162" y="11"/>
                  </a:lnTo>
                  <a:lnTo>
                    <a:pt x="156" y="8"/>
                  </a:lnTo>
                  <a:lnTo>
                    <a:pt x="149" y="5"/>
                  </a:lnTo>
                  <a:lnTo>
                    <a:pt x="139" y="3"/>
                  </a:lnTo>
                  <a:lnTo>
                    <a:pt x="136" y="3"/>
                  </a:lnTo>
                  <a:lnTo>
                    <a:pt x="130" y="2"/>
                  </a:lnTo>
                  <a:lnTo>
                    <a:pt x="124" y="0"/>
                  </a:lnTo>
                  <a:lnTo>
                    <a:pt x="122" y="0"/>
                  </a:lnTo>
                  <a:lnTo>
                    <a:pt x="87" y="2"/>
                  </a:lnTo>
                  <a:lnTo>
                    <a:pt x="70" y="3"/>
                  </a:lnTo>
                  <a:lnTo>
                    <a:pt x="51" y="4"/>
                  </a:lnTo>
                  <a:lnTo>
                    <a:pt x="50" y="5"/>
                  </a:lnTo>
                  <a:lnTo>
                    <a:pt x="40" y="7"/>
                  </a:lnTo>
                  <a:lnTo>
                    <a:pt x="32" y="10"/>
                  </a:lnTo>
                  <a:lnTo>
                    <a:pt x="28" y="11"/>
                  </a:lnTo>
                  <a:lnTo>
                    <a:pt x="25" y="13"/>
                  </a:lnTo>
                  <a:lnTo>
                    <a:pt x="23" y="13"/>
                  </a:lnTo>
                  <a:lnTo>
                    <a:pt x="22" y="14"/>
                  </a:lnTo>
                  <a:lnTo>
                    <a:pt x="19" y="16"/>
                  </a:lnTo>
                  <a:lnTo>
                    <a:pt x="18" y="17"/>
                  </a:lnTo>
                  <a:lnTo>
                    <a:pt x="12" y="28"/>
                  </a:lnTo>
                  <a:lnTo>
                    <a:pt x="8" y="37"/>
                  </a:lnTo>
                  <a:lnTo>
                    <a:pt x="4" y="46"/>
                  </a:lnTo>
                  <a:lnTo>
                    <a:pt x="0" y="54"/>
                  </a:lnTo>
                  <a:lnTo>
                    <a:pt x="16" y="62"/>
                  </a:lnTo>
                  <a:lnTo>
                    <a:pt x="21" y="53"/>
                  </a:lnTo>
                  <a:lnTo>
                    <a:pt x="25" y="44"/>
                  </a:lnTo>
                  <a:lnTo>
                    <a:pt x="29" y="35"/>
                  </a:lnTo>
                  <a:lnTo>
                    <a:pt x="31" y="30"/>
                  </a:lnTo>
                  <a:lnTo>
                    <a:pt x="32" y="30"/>
                  </a:lnTo>
                  <a:lnTo>
                    <a:pt x="35" y="28"/>
                  </a:lnTo>
                  <a:lnTo>
                    <a:pt x="39" y="27"/>
                  </a:lnTo>
                  <a:lnTo>
                    <a:pt x="47" y="24"/>
                  </a:lnTo>
                  <a:lnTo>
                    <a:pt x="53" y="22"/>
                  </a:lnTo>
                  <a:lnTo>
                    <a:pt x="70" y="21"/>
                  </a:lnTo>
                  <a:lnTo>
                    <a:pt x="87" y="20"/>
                  </a:lnTo>
                  <a:lnTo>
                    <a:pt x="121" y="18"/>
                  </a:lnTo>
                  <a:lnTo>
                    <a:pt x="130" y="20"/>
                  </a:lnTo>
                  <a:lnTo>
                    <a:pt x="132" y="20"/>
                  </a:lnTo>
                  <a:lnTo>
                    <a:pt x="142" y="22"/>
                  </a:lnTo>
                  <a:lnTo>
                    <a:pt x="149" y="25"/>
                  </a:lnTo>
                  <a:lnTo>
                    <a:pt x="155" y="28"/>
                  </a:lnTo>
                  <a:lnTo>
                    <a:pt x="158" y="29"/>
                  </a:lnTo>
                  <a:lnTo>
                    <a:pt x="163" y="34"/>
                  </a:lnTo>
                  <a:lnTo>
                    <a:pt x="171" y="39"/>
                  </a:lnTo>
                  <a:lnTo>
                    <a:pt x="174" y="41"/>
                  </a:lnTo>
                  <a:lnTo>
                    <a:pt x="183" y="48"/>
                  </a:lnTo>
                  <a:close/>
                </a:path>
              </a:pathLst>
            </a:custGeom>
            <a:solidFill>
              <a:schemeClr val="bg2"/>
            </a:solidFill>
            <a:ln w="9525">
              <a:solidFill>
                <a:schemeClr val="bg2"/>
              </a:solidFill>
              <a:round/>
              <a:headEnd/>
              <a:tailEnd/>
            </a:ln>
          </p:spPr>
          <p:txBody>
            <a:bodyPr/>
            <a:lstStyle/>
            <a:p>
              <a:endParaRPr lang="en-US"/>
            </a:p>
          </p:txBody>
        </p:sp>
        <p:sp>
          <p:nvSpPr>
            <p:cNvPr id="43313" name="Freeform 652"/>
            <p:cNvSpPr>
              <a:spLocks/>
            </p:cNvSpPr>
            <p:nvPr/>
          </p:nvSpPr>
          <p:spPr bwMode="auto">
            <a:xfrm>
              <a:off x="3216" y="3690"/>
              <a:ext cx="115" cy="65"/>
            </a:xfrm>
            <a:custGeom>
              <a:avLst/>
              <a:gdLst>
                <a:gd name="T0" fmla="*/ 0 w 74"/>
                <a:gd name="T1" fmla="*/ 47 h 67"/>
                <a:gd name="T2" fmla="*/ 9455 w 74"/>
                <a:gd name="T3" fmla="*/ 34 h 67"/>
                <a:gd name="T4" fmla="*/ 1599 w 74"/>
                <a:gd name="T5" fmla="*/ 0 h 67"/>
                <a:gd name="T6" fmla="*/ 0 w 74"/>
                <a:gd name="T7" fmla="*/ 47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14" name="Freeform 653"/>
            <p:cNvSpPr>
              <a:spLocks/>
            </p:cNvSpPr>
            <p:nvPr/>
          </p:nvSpPr>
          <p:spPr bwMode="auto">
            <a:xfrm>
              <a:off x="1244" y="3661"/>
              <a:ext cx="1972" cy="603"/>
            </a:xfrm>
            <a:custGeom>
              <a:avLst/>
              <a:gdLst>
                <a:gd name="T0" fmla="*/ 2073 w 1271"/>
                <a:gd name="T1" fmla="*/ 487 h 616"/>
                <a:gd name="T2" fmla="*/ 3794 w 1271"/>
                <a:gd name="T3" fmla="*/ 459 h 616"/>
                <a:gd name="T4" fmla="*/ 6880 w 1271"/>
                <a:gd name="T5" fmla="*/ 413 h 616"/>
                <a:gd name="T6" fmla="*/ 9374 w 1271"/>
                <a:gd name="T7" fmla="*/ 385 h 616"/>
                <a:gd name="T8" fmla="*/ 10401 w 1271"/>
                <a:gd name="T9" fmla="*/ 373 h 616"/>
                <a:gd name="T10" fmla="*/ 10675 w 1271"/>
                <a:gd name="T11" fmla="*/ 372 h 616"/>
                <a:gd name="T12" fmla="*/ 12766 w 1271"/>
                <a:gd name="T13" fmla="*/ 343 h 616"/>
                <a:gd name="T14" fmla="*/ 15686 w 1271"/>
                <a:gd name="T15" fmla="*/ 318 h 616"/>
                <a:gd name="T16" fmla="*/ 19070 w 1271"/>
                <a:gd name="T17" fmla="*/ 290 h 616"/>
                <a:gd name="T18" fmla="*/ 22286 w 1271"/>
                <a:gd name="T19" fmla="*/ 265 h 616"/>
                <a:gd name="T20" fmla="*/ 27698 w 1271"/>
                <a:gd name="T21" fmla="*/ 227 h 616"/>
                <a:gd name="T22" fmla="*/ 40020 w 1271"/>
                <a:gd name="T23" fmla="*/ 151 h 616"/>
                <a:gd name="T24" fmla="*/ 46768 w 1271"/>
                <a:gd name="T25" fmla="*/ 116 h 616"/>
                <a:gd name="T26" fmla="*/ 53450 w 1271"/>
                <a:gd name="T27" fmla="*/ 90 h 616"/>
                <a:gd name="T28" fmla="*/ 60949 w 1271"/>
                <a:gd name="T29" fmla="*/ 64 h 616"/>
                <a:gd name="T30" fmla="*/ 68600 w 1271"/>
                <a:gd name="T31" fmla="*/ 44 h 616"/>
                <a:gd name="T32" fmla="*/ 72562 w 1271"/>
                <a:gd name="T33" fmla="*/ 35 h 616"/>
                <a:gd name="T34" fmla="*/ 76488 w 1271"/>
                <a:gd name="T35" fmla="*/ 29 h 616"/>
                <a:gd name="T36" fmla="*/ 83713 w 1271"/>
                <a:gd name="T37" fmla="*/ 23 h 616"/>
                <a:gd name="T38" fmla="*/ 87080 w 1271"/>
                <a:gd name="T39" fmla="*/ 21 h 616"/>
                <a:gd name="T40" fmla="*/ 97481 w 1271"/>
                <a:gd name="T41" fmla="*/ 19 h 616"/>
                <a:gd name="T42" fmla="*/ 117583 w 1271"/>
                <a:gd name="T43" fmla="*/ 18 h 616"/>
                <a:gd name="T44" fmla="*/ 131294 w 1271"/>
                <a:gd name="T45" fmla="*/ 21 h 616"/>
                <a:gd name="T46" fmla="*/ 144715 w 1271"/>
                <a:gd name="T47" fmla="*/ 23 h 616"/>
                <a:gd name="T48" fmla="*/ 146246 w 1271"/>
                <a:gd name="T49" fmla="*/ 23 h 616"/>
                <a:gd name="T50" fmla="*/ 148019 w 1271"/>
                <a:gd name="T51" fmla="*/ 25 h 616"/>
                <a:gd name="T52" fmla="*/ 155042 w 1271"/>
                <a:gd name="T53" fmla="*/ 43 h 616"/>
                <a:gd name="T54" fmla="*/ 159445 w 1271"/>
                <a:gd name="T55" fmla="*/ 36 h 616"/>
                <a:gd name="T56" fmla="*/ 152389 w 1271"/>
                <a:gd name="T57" fmla="*/ 23 h 616"/>
                <a:gd name="T58" fmla="*/ 147155 w 1271"/>
                <a:gd name="T59" fmla="*/ 16 h 616"/>
                <a:gd name="T60" fmla="*/ 145099 w 1271"/>
                <a:gd name="T61" fmla="*/ 13 h 616"/>
                <a:gd name="T62" fmla="*/ 138220 w 1271"/>
                <a:gd name="T63" fmla="*/ 7 h 616"/>
                <a:gd name="T64" fmla="*/ 124590 w 1271"/>
                <a:gd name="T65" fmla="*/ 1 h 616"/>
                <a:gd name="T66" fmla="*/ 104105 w 1271"/>
                <a:gd name="T67" fmla="*/ 0 h 616"/>
                <a:gd name="T68" fmla="*/ 90771 w 1271"/>
                <a:gd name="T69" fmla="*/ 0 h 616"/>
                <a:gd name="T70" fmla="*/ 87080 w 1271"/>
                <a:gd name="T71" fmla="*/ 3 h 616"/>
                <a:gd name="T72" fmla="*/ 82930 w 1271"/>
                <a:gd name="T73" fmla="*/ 8 h 616"/>
                <a:gd name="T74" fmla="*/ 75972 w 1271"/>
                <a:gd name="T75" fmla="*/ 22 h 616"/>
                <a:gd name="T76" fmla="*/ 72087 w 1271"/>
                <a:gd name="T77" fmla="*/ 23 h 616"/>
                <a:gd name="T78" fmla="*/ 67731 w 1271"/>
                <a:gd name="T79" fmla="*/ 27 h 616"/>
                <a:gd name="T80" fmla="*/ 60075 w 1271"/>
                <a:gd name="T81" fmla="*/ 51 h 616"/>
                <a:gd name="T82" fmla="*/ 52537 w 1271"/>
                <a:gd name="T83" fmla="*/ 73 h 616"/>
                <a:gd name="T84" fmla="*/ 48658 w 1271"/>
                <a:gd name="T85" fmla="*/ 93 h 616"/>
                <a:gd name="T86" fmla="*/ 41639 w 1271"/>
                <a:gd name="T87" fmla="*/ 123 h 616"/>
                <a:gd name="T88" fmla="*/ 32016 w 1271"/>
                <a:gd name="T89" fmla="*/ 178 h 616"/>
                <a:gd name="T90" fmla="*/ 23343 w 1271"/>
                <a:gd name="T91" fmla="*/ 236 h 616"/>
                <a:gd name="T92" fmla="*/ 19070 w 1271"/>
                <a:gd name="T93" fmla="*/ 266 h 616"/>
                <a:gd name="T94" fmla="*/ 15686 w 1271"/>
                <a:gd name="T95" fmla="*/ 293 h 616"/>
                <a:gd name="T96" fmla="*/ 12471 w 1271"/>
                <a:gd name="T97" fmla="*/ 321 h 616"/>
                <a:gd name="T98" fmla="*/ 10675 w 1271"/>
                <a:gd name="T99" fmla="*/ 338 h 616"/>
                <a:gd name="T100" fmla="*/ 8524 w 1271"/>
                <a:gd name="T101" fmla="*/ 367 h 616"/>
                <a:gd name="T102" fmla="*/ 7489 w 1271"/>
                <a:gd name="T103" fmla="*/ 377 h 616"/>
                <a:gd name="T104" fmla="*/ 5967 w 1271"/>
                <a:gd name="T105" fmla="*/ 393 h 616"/>
                <a:gd name="T106" fmla="*/ 3657 w 1271"/>
                <a:gd name="T107" fmla="*/ 423 h 616"/>
                <a:gd name="T108" fmla="*/ 737 w 1271"/>
                <a:gd name="T109" fmla="*/ 469 h 6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1"/>
                <a:gd name="T166" fmla="*/ 0 h 616"/>
                <a:gd name="T167" fmla="*/ 1271 w 1271"/>
                <a:gd name="T168" fmla="*/ 616 h 6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1" h="616">
                  <a:moveTo>
                    <a:pt x="0" y="610"/>
                  </a:moveTo>
                  <a:lnTo>
                    <a:pt x="17" y="616"/>
                  </a:lnTo>
                  <a:lnTo>
                    <a:pt x="23" y="599"/>
                  </a:lnTo>
                  <a:lnTo>
                    <a:pt x="30" y="580"/>
                  </a:lnTo>
                  <a:lnTo>
                    <a:pt x="46" y="541"/>
                  </a:lnTo>
                  <a:lnTo>
                    <a:pt x="55" y="522"/>
                  </a:lnTo>
                  <a:lnTo>
                    <a:pt x="65" y="503"/>
                  </a:lnTo>
                  <a:lnTo>
                    <a:pt x="75" y="486"/>
                  </a:lnTo>
                  <a:lnTo>
                    <a:pt x="83" y="472"/>
                  </a:lnTo>
                  <a:lnTo>
                    <a:pt x="85" y="471"/>
                  </a:lnTo>
                  <a:lnTo>
                    <a:pt x="85" y="470"/>
                  </a:lnTo>
                  <a:lnTo>
                    <a:pt x="92" y="453"/>
                  </a:lnTo>
                  <a:lnTo>
                    <a:pt x="102" y="434"/>
                  </a:lnTo>
                  <a:lnTo>
                    <a:pt x="113" y="418"/>
                  </a:lnTo>
                  <a:lnTo>
                    <a:pt x="125" y="401"/>
                  </a:lnTo>
                  <a:lnTo>
                    <a:pt x="138" y="383"/>
                  </a:lnTo>
                  <a:lnTo>
                    <a:pt x="152" y="366"/>
                  </a:lnTo>
                  <a:lnTo>
                    <a:pt x="165" y="350"/>
                  </a:lnTo>
                  <a:lnTo>
                    <a:pt x="178" y="335"/>
                  </a:lnTo>
                  <a:lnTo>
                    <a:pt x="199" y="311"/>
                  </a:lnTo>
                  <a:lnTo>
                    <a:pt x="221" y="287"/>
                  </a:lnTo>
                  <a:lnTo>
                    <a:pt x="268" y="238"/>
                  </a:lnTo>
                  <a:lnTo>
                    <a:pt x="319" y="191"/>
                  </a:lnTo>
                  <a:lnTo>
                    <a:pt x="345" y="169"/>
                  </a:lnTo>
                  <a:lnTo>
                    <a:pt x="373" y="148"/>
                  </a:lnTo>
                  <a:lnTo>
                    <a:pt x="400" y="129"/>
                  </a:lnTo>
                  <a:lnTo>
                    <a:pt x="426" y="112"/>
                  </a:lnTo>
                  <a:lnTo>
                    <a:pt x="456" y="95"/>
                  </a:lnTo>
                  <a:lnTo>
                    <a:pt x="486" y="79"/>
                  </a:lnTo>
                  <a:lnTo>
                    <a:pt x="516" y="66"/>
                  </a:lnTo>
                  <a:lnTo>
                    <a:pt x="547" y="55"/>
                  </a:lnTo>
                  <a:lnTo>
                    <a:pt x="579" y="46"/>
                  </a:lnTo>
                  <a:lnTo>
                    <a:pt x="609" y="40"/>
                  </a:lnTo>
                  <a:lnTo>
                    <a:pt x="610" y="40"/>
                  </a:lnTo>
                  <a:lnTo>
                    <a:pt x="640" y="31"/>
                  </a:lnTo>
                  <a:lnTo>
                    <a:pt x="668" y="25"/>
                  </a:lnTo>
                  <a:lnTo>
                    <a:pt x="694" y="21"/>
                  </a:lnTo>
                  <a:lnTo>
                    <a:pt x="725" y="18"/>
                  </a:lnTo>
                  <a:lnTo>
                    <a:pt x="777" y="19"/>
                  </a:lnTo>
                  <a:lnTo>
                    <a:pt x="830" y="18"/>
                  </a:lnTo>
                  <a:lnTo>
                    <a:pt x="938" y="18"/>
                  </a:lnTo>
                  <a:lnTo>
                    <a:pt x="993" y="19"/>
                  </a:lnTo>
                  <a:lnTo>
                    <a:pt x="1047" y="21"/>
                  </a:lnTo>
                  <a:lnTo>
                    <a:pt x="1102" y="25"/>
                  </a:lnTo>
                  <a:lnTo>
                    <a:pt x="1154" y="31"/>
                  </a:lnTo>
                  <a:lnTo>
                    <a:pt x="1166" y="33"/>
                  </a:lnTo>
                  <a:lnTo>
                    <a:pt x="1180" y="36"/>
                  </a:lnTo>
                  <a:lnTo>
                    <a:pt x="1208" y="45"/>
                  </a:lnTo>
                  <a:lnTo>
                    <a:pt x="1236" y="54"/>
                  </a:lnTo>
                  <a:lnTo>
                    <a:pt x="1265" y="64"/>
                  </a:lnTo>
                  <a:lnTo>
                    <a:pt x="1271" y="47"/>
                  </a:lnTo>
                  <a:lnTo>
                    <a:pt x="1243" y="37"/>
                  </a:lnTo>
                  <a:lnTo>
                    <a:pt x="1215" y="28"/>
                  </a:lnTo>
                  <a:lnTo>
                    <a:pt x="1187" y="19"/>
                  </a:lnTo>
                  <a:lnTo>
                    <a:pt x="1173" y="16"/>
                  </a:lnTo>
                  <a:lnTo>
                    <a:pt x="1169" y="16"/>
                  </a:lnTo>
                  <a:lnTo>
                    <a:pt x="1157" y="13"/>
                  </a:lnTo>
                  <a:lnTo>
                    <a:pt x="1102" y="7"/>
                  </a:lnTo>
                  <a:lnTo>
                    <a:pt x="1047" y="3"/>
                  </a:lnTo>
                  <a:lnTo>
                    <a:pt x="993" y="1"/>
                  </a:lnTo>
                  <a:lnTo>
                    <a:pt x="938" y="0"/>
                  </a:lnTo>
                  <a:lnTo>
                    <a:pt x="830" y="0"/>
                  </a:lnTo>
                  <a:lnTo>
                    <a:pt x="777" y="1"/>
                  </a:lnTo>
                  <a:lnTo>
                    <a:pt x="724" y="0"/>
                  </a:lnTo>
                  <a:lnTo>
                    <a:pt x="694" y="3"/>
                  </a:lnTo>
                  <a:lnTo>
                    <a:pt x="665" y="8"/>
                  </a:lnTo>
                  <a:lnTo>
                    <a:pt x="661" y="8"/>
                  </a:lnTo>
                  <a:lnTo>
                    <a:pt x="633" y="14"/>
                  </a:lnTo>
                  <a:lnTo>
                    <a:pt x="606" y="22"/>
                  </a:lnTo>
                  <a:lnTo>
                    <a:pt x="575" y="29"/>
                  </a:lnTo>
                  <a:lnTo>
                    <a:pt x="572" y="29"/>
                  </a:lnTo>
                  <a:lnTo>
                    <a:pt x="540" y="38"/>
                  </a:lnTo>
                  <a:lnTo>
                    <a:pt x="509" y="49"/>
                  </a:lnTo>
                  <a:lnTo>
                    <a:pt x="479" y="62"/>
                  </a:lnTo>
                  <a:lnTo>
                    <a:pt x="449" y="78"/>
                  </a:lnTo>
                  <a:lnTo>
                    <a:pt x="419" y="95"/>
                  </a:lnTo>
                  <a:lnTo>
                    <a:pt x="391" y="113"/>
                  </a:lnTo>
                  <a:lnTo>
                    <a:pt x="388" y="115"/>
                  </a:lnTo>
                  <a:lnTo>
                    <a:pt x="360" y="135"/>
                  </a:lnTo>
                  <a:lnTo>
                    <a:pt x="332" y="156"/>
                  </a:lnTo>
                  <a:lnTo>
                    <a:pt x="306" y="178"/>
                  </a:lnTo>
                  <a:lnTo>
                    <a:pt x="255" y="225"/>
                  </a:lnTo>
                  <a:lnTo>
                    <a:pt x="208" y="274"/>
                  </a:lnTo>
                  <a:lnTo>
                    <a:pt x="186" y="298"/>
                  </a:lnTo>
                  <a:lnTo>
                    <a:pt x="164" y="323"/>
                  </a:lnTo>
                  <a:lnTo>
                    <a:pt x="152" y="337"/>
                  </a:lnTo>
                  <a:lnTo>
                    <a:pt x="139" y="353"/>
                  </a:lnTo>
                  <a:lnTo>
                    <a:pt x="125" y="370"/>
                  </a:lnTo>
                  <a:lnTo>
                    <a:pt x="112" y="388"/>
                  </a:lnTo>
                  <a:lnTo>
                    <a:pt x="99" y="406"/>
                  </a:lnTo>
                  <a:lnTo>
                    <a:pt x="97" y="409"/>
                  </a:lnTo>
                  <a:lnTo>
                    <a:pt x="85" y="427"/>
                  </a:lnTo>
                  <a:lnTo>
                    <a:pt x="75" y="446"/>
                  </a:lnTo>
                  <a:lnTo>
                    <a:pt x="68" y="464"/>
                  </a:lnTo>
                  <a:lnTo>
                    <a:pt x="60" y="476"/>
                  </a:lnTo>
                  <a:lnTo>
                    <a:pt x="58" y="479"/>
                  </a:lnTo>
                  <a:lnTo>
                    <a:pt x="48" y="496"/>
                  </a:lnTo>
                  <a:lnTo>
                    <a:pt x="38" y="515"/>
                  </a:lnTo>
                  <a:lnTo>
                    <a:pt x="29" y="534"/>
                  </a:lnTo>
                  <a:lnTo>
                    <a:pt x="13" y="573"/>
                  </a:lnTo>
                  <a:lnTo>
                    <a:pt x="6" y="592"/>
                  </a:lnTo>
                  <a:lnTo>
                    <a:pt x="0" y="610"/>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15" name="Freeform 654"/>
            <p:cNvSpPr>
              <a:spLocks/>
            </p:cNvSpPr>
            <p:nvPr/>
          </p:nvSpPr>
          <p:spPr bwMode="auto">
            <a:xfrm>
              <a:off x="3203" y="3682"/>
              <a:ext cx="116" cy="66"/>
            </a:xfrm>
            <a:custGeom>
              <a:avLst/>
              <a:gdLst>
                <a:gd name="T0" fmla="*/ 0 w 74"/>
                <a:gd name="T1" fmla="*/ 56 h 67"/>
                <a:gd name="T2" fmla="*/ 10404 w 74"/>
                <a:gd name="T3" fmla="*/ 34 h 67"/>
                <a:gd name="T4" fmla="*/ 1723 w 74"/>
                <a:gd name="T5" fmla="*/ 0 h 67"/>
                <a:gd name="T6" fmla="*/ 0 w 74"/>
                <a:gd name="T7" fmla="*/ 56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16" name="Freeform 657"/>
            <p:cNvSpPr>
              <a:spLocks/>
            </p:cNvSpPr>
            <p:nvPr/>
          </p:nvSpPr>
          <p:spPr bwMode="auto">
            <a:xfrm>
              <a:off x="3171" y="3549"/>
              <a:ext cx="161" cy="118"/>
            </a:xfrm>
            <a:custGeom>
              <a:avLst/>
              <a:gdLst>
                <a:gd name="T0" fmla="*/ 11001 w 104"/>
                <a:gd name="T1" fmla="*/ 92 h 121"/>
                <a:gd name="T2" fmla="*/ 12704 w 104"/>
                <a:gd name="T3" fmla="*/ 84 h 121"/>
                <a:gd name="T4" fmla="*/ 1752 w 104"/>
                <a:gd name="T5" fmla="*/ 0 h 121"/>
                <a:gd name="T6" fmla="*/ 0 w 104"/>
                <a:gd name="T7" fmla="*/ 11 h 121"/>
                <a:gd name="T8" fmla="*/ 11001 w 104"/>
                <a:gd name="T9" fmla="*/ 92 h 121"/>
                <a:gd name="T10" fmla="*/ 0 60000 65536"/>
                <a:gd name="T11" fmla="*/ 0 60000 65536"/>
                <a:gd name="T12" fmla="*/ 0 60000 65536"/>
                <a:gd name="T13" fmla="*/ 0 60000 65536"/>
                <a:gd name="T14" fmla="*/ 0 60000 65536"/>
                <a:gd name="T15" fmla="*/ 0 w 104"/>
                <a:gd name="T16" fmla="*/ 0 h 121"/>
                <a:gd name="T17" fmla="*/ 104 w 104"/>
                <a:gd name="T18" fmla="*/ 121 h 121"/>
              </a:gdLst>
              <a:ahLst/>
              <a:cxnLst>
                <a:cxn ang="T10">
                  <a:pos x="T0" y="T1"/>
                </a:cxn>
                <a:cxn ang="T11">
                  <a:pos x="T2" y="T3"/>
                </a:cxn>
                <a:cxn ang="T12">
                  <a:pos x="T4" y="T5"/>
                </a:cxn>
                <a:cxn ang="T13">
                  <a:pos x="T6" y="T7"/>
                </a:cxn>
                <a:cxn ang="T14">
                  <a:pos x="T8" y="T9"/>
                </a:cxn>
              </a:cxnLst>
              <a:rect l="T15" t="T16" r="T17" b="T18"/>
              <a:pathLst>
                <a:path w="104" h="121">
                  <a:moveTo>
                    <a:pt x="90" y="121"/>
                  </a:moveTo>
                  <a:lnTo>
                    <a:pt x="104" y="110"/>
                  </a:lnTo>
                  <a:lnTo>
                    <a:pt x="14" y="0"/>
                  </a:lnTo>
                  <a:lnTo>
                    <a:pt x="0" y="11"/>
                  </a:lnTo>
                  <a:lnTo>
                    <a:pt x="90" y="121"/>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17" name="Freeform 658"/>
            <p:cNvSpPr>
              <a:spLocks/>
            </p:cNvSpPr>
            <p:nvPr/>
          </p:nvSpPr>
          <p:spPr bwMode="auto">
            <a:xfrm>
              <a:off x="3116" y="3502"/>
              <a:ext cx="109" cy="74"/>
            </a:xfrm>
            <a:custGeom>
              <a:avLst/>
              <a:gdLst>
                <a:gd name="T0" fmla="*/ 9168 w 70"/>
                <a:gd name="T1" fmla="*/ 32 h 75"/>
                <a:gd name="T2" fmla="*/ 0 w 70"/>
                <a:gd name="T3" fmla="*/ 0 h 75"/>
                <a:gd name="T4" fmla="*/ 2102 w 70"/>
                <a:gd name="T5" fmla="*/ 64 h 75"/>
                <a:gd name="T6" fmla="*/ 9168 w 70"/>
                <a:gd name="T7" fmla="*/ 32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32"/>
                  </a:moveTo>
                  <a:lnTo>
                    <a:pt x="0" y="0"/>
                  </a:lnTo>
                  <a:lnTo>
                    <a:pt x="16" y="75"/>
                  </a:lnTo>
                  <a:lnTo>
                    <a:pt x="70" y="32"/>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18" name="Freeform 662"/>
            <p:cNvSpPr>
              <a:spLocks/>
            </p:cNvSpPr>
            <p:nvPr/>
          </p:nvSpPr>
          <p:spPr bwMode="auto">
            <a:xfrm>
              <a:off x="3474" y="3549"/>
              <a:ext cx="159" cy="118"/>
            </a:xfrm>
            <a:custGeom>
              <a:avLst/>
              <a:gdLst>
                <a:gd name="T0" fmla="*/ 0 w 103"/>
                <a:gd name="T1" fmla="*/ 84 h 121"/>
                <a:gd name="T2" fmla="*/ 1663 w 103"/>
                <a:gd name="T3" fmla="*/ 92 h 121"/>
                <a:gd name="T4" fmla="*/ 12201 w 103"/>
                <a:gd name="T5" fmla="*/ 11 h 121"/>
                <a:gd name="T6" fmla="*/ 10499 w 103"/>
                <a:gd name="T7" fmla="*/ 0 h 121"/>
                <a:gd name="T8" fmla="*/ 0 w 103"/>
                <a:gd name="T9" fmla="*/ 84 h 121"/>
                <a:gd name="T10" fmla="*/ 0 60000 65536"/>
                <a:gd name="T11" fmla="*/ 0 60000 65536"/>
                <a:gd name="T12" fmla="*/ 0 60000 65536"/>
                <a:gd name="T13" fmla="*/ 0 60000 65536"/>
                <a:gd name="T14" fmla="*/ 0 60000 65536"/>
                <a:gd name="T15" fmla="*/ 0 w 103"/>
                <a:gd name="T16" fmla="*/ 0 h 121"/>
                <a:gd name="T17" fmla="*/ 103 w 103"/>
                <a:gd name="T18" fmla="*/ 121 h 121"/>
              </a:gdLst>
              <a:ahLst/>
              <a:cxnLst>
                <a:cxn ang="T10">
                  <a:pos x="T0" y="T1"/>
                </a:cxn>
                <a:cxn ang="T11">
                  <a:pos x="T2" y="T3"/>
                </a:cxn>
                <a:cxn ang="T12">
                  <a:pos x="T4" y="T5"/>
                </a:cxn>
                <a:cxn ang="T13">
                  <a:pos x="T6" y="T7"/>
                </a:cxn>
                <a:cxn ang="T14">
                  <a:pos x="T8" y="T9"/>
                </a:cxn>
              </a:cxnLst>
              <a:rect l="T15" t="T16" r="T17" b="T18"/>
              <a:pathLst>
                <a:path w="103" h="121">
                  <a:moveTo>
                    <a:pt x="0" y="110"/>
                  </a:moveTo>
                  <a:lnTo>
                    <a:pt x="14" y="121"/>
                  </a:lnTo>
                  <a:lnTo>
                    <a:pt x="103" y="11"/>
                  </a:lnTo>
                  <a:lnTo>
                    <a:pt x="89" y="0"/>
                  </a:lnTo>
                  <a:lnTo>
                    <a:pt x="0" y="110"/>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19" name="Freeform 663"/>
            <p:cNvSpPr>
              <a:spLocks/>
            </p:cNvSpPr>
            <p:nvPr/>
          </p:nvSpPr>
          <p:spPr bwMode="auto">
            <a:xfrm>
              <a:off x="3581" y="3502"/>
              <a:ext cx="107" cy="74"/>
            </a:xfrm>
            <a:custGeom>
              <a:avLst/>
              <a:gdLst>
                <a:gd name="T0" fmla="*/ 5792 w 70"/>
                <a:gd name="T1" fmla="*/ 64 h 75"/>
                <a:gd name="T2" fmla="*/ 7487 w 70"/>
                <a:gd name="T3" fmla="*/ 0 h 75"/>
                <a:gd name="T4" fmla="*/ 0 w 70"/>
                <a:gd name="T5" fmla="*/ 32 h 75"/>
                <a:gd name="T6" fmla="*/ 5792 w 70"/>
                <a:gd name="T7" fmla="*/ 64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54" y="75"/>
                  </a:moveTo>
                  <a:lnTo>
                    <a:pt x="70" y="0"/>
                  </a:lnTo>
                  <a:lnTo>
                    <a:pt x="0" y="32"/>
                  </a:lnTo>
                  <a:lnTo>
                    <a:pt x="54" y="75"/>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20" name="Freeform 667"/>
            <p:cNvSpPr>
              <a:spLocks/>
            </p:cNvSpPr>
            <p:nvPr/>
          </p:nvSpPr>
          <p:spPr bwMode="auto">
            <a:xfrm>
              <a:off x="3474" y="3790"/>
              <a:ext cx="129" cy="115"/>
            </a:xfrm>
            <a:custGeom>
              <a:avLst/>
              <a:gdLst>
                <a:gd name="T0" fmla="*/ 1663 w 84"/>
                <a:gd name="T1" fmla="*/ 0 h 116"/>
                <a:gd name="T2" fmla="*/ 0 w 84"/>
                <a:gd name="T3" fmla="*/ 10 h 116"/>
                <a:gd name="T4" fmla="*/ 7735 w 84"/>
                <a:gd name="T5" fmla="*/ 105 h 116"/>
                <a:gd name="T6" fmla="*/ 9405 w 84"/>
                <a:gd name="T7" fmla="*/ 95 h 116"/>
                <a:gd name="T8" fmla="*/ 1663 w 84"/>
                <a:gd name="T9" fmla="*/ 0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15" y="0"/>
                  </a:moveTo>
                  <a:lnTo>
                    <a:pt x="0" y="10"/>
                  </a:lnTo>
                  <a:lnTo>
                    <a:pt x="69" y="116"/>
                  </a:lnTo>
                  <a:lnTo>
                    <a:pt x="84" y="106"/>
                  </a:lnTo>
                  <a:lnTo>
                    <a:pt x="15" y="0"/>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21" name="Freeform 668"/>
            <p:cNvSpPr>
              <a:spLocks/>
            </p:cNvSpPr>
            <p:nvPr/>
          </p:nvSpPr>
          <p:spPr bwMode="auto">
            <a:xfrm>
              <a:off x="3544" y="3881"/>
              <a:ext cx="104" cy="75"/>
            </a:xfrm>
            <a:custGeom>
              <a:avLst/>
              <a:gdLst>
                <a:gd name="T0" fmla="*/ 0 w 67"/>
                <a:gd name="T1" fmla="*/ 26 h 77"/>
                <a:gd name="T2" fmla="*/ 8419 w 67"/>
                <a:gd name="T3" fmla="*/ 56 h 77"/>
                <a:gd name="T4" fmla="*/ 7316 w 67"/>
                <a:gd name="T5" fmla="*/ 0 h 77"/>
                <a:gd name="T6" fmla="*/ 0 w 67"/>
                <a:gd name="T7" fmla="*/ 26 h 77"/>
                <a:gd name="T8" fmla="*/ 0 60000 65536"/>
                <a:gd name="T9" fmla="*/ 0 60000 65536"/>
                <a:gd name="T10" fmla="*/ 0 60000 65536"/>
                <a:gd name="T11" fmla="*/ 0 60000 65536"/>
                <a:gd name="T12" fmla="*/ 0 w 67"/>
                <a:gd name="T13" fmla="*/ 0 h 77"/>
                <a:gd name="T14" fmla="*/ 67 w 67"/>
                <a:gd name="T15" fmla="*/ 77 h 77"/>
              </a:gdLst>
              <a:ahLst/>
              <a:cxnLst>
                <a:cxn ang="T8">
                  <a:pos x="T0" y="T1"/>
                </a:cxn>
                <a:cxn ang="T9">
                  <a:pos x="T2" y="T3"/>
                </a:cxn>
                <a:cxn ang="T10">
                  <a:pos x="T4" y="T5"/>
                </a:cxn>
                <a:cxn ang="T11">
                  <a:pos x="T6" y="T7"/>
                </a:cxn>
              </a:cxnLst>
              <a:rect l="T12" t="T13" r="T14" b="T15"/>
              <a:pathLst>
                <a:path w="67" h="77">
                  <a:moveTo>
                    <a:pt x="0" y="37"/>
                  </a:moveTo>
                  <a:lnTo>
                    <a:pt x="67" y="77"/>
                  </a:lnTo>
                  <a:lnTo>
                    <a:pt x="58" y="0"/>
                  </a:lnTo>
                  <a:lnTo>
                    <a:pt x="0" y="37"/>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22" name="Freeform 672"/>
            <p:cNvSpPr>
              <a:spLocks/>
            </p:cNvSpPr>
            <p:nvPr/>
          </p:nvSpPr>
          <p:spPr bwMode="auto">
            <a:xfrm>
              <a:off x="3252" y="3790"/>
              <a:ext cx="120" cy="92"/>
            </a:xfrm>
            <a:custGeom>
              <a:avLst/>
              <a:gdLst>
                <a:gd name="T0" fmla="*/ 8935 w 78"/>
                <a:gd name="T1" fmla="*/ 11 h 93"/>
                <a:gd name="T2" fmla="*/ 7283 w 78"/>
                <a:gd name="T3" fmla="*/ 0 h 93"/>
                <a:gd name="T4" fmla="*/ 0 w 78"/>
                <a:gd name="T5" fmla="*/ 71 h 93"/>
                <a:gd name="T6" fmla="*/ 1631 w 78"/>
                <a:gd name="T7" fmla="*/ 82 h 93"/>
                <a:gd name="T8" fmla="*/ 8935 w 78"/>
                <a:gd name="T9" fmla="*/ 11 h 93"/>
                <a:gd name="T10" fmla="*/ 0 60000 65536"/>
                <a:gd name="T11" fmla="*/ 0 60000 65536"/>
                <a:gd name="T12" fmla="*/ 0 60000 65536"/>
                <a:gd name="T13" fmla="*/ 0 60000 65536"/>
                <a:gd name="T14" fmla="*/ 0 60000 65536"/>
                <a:gd name="T15" fmla="*/ 0 w 78"/>
                <a:gd name="T16" fmla="*/ 0 h 93"/>
                <a:gd name="T17" fmla="*/ 78 w 78"/>
                <a:gd name="T18" fmla="*/ 93 h 93"/>
              </a:gdLst>
              <a:ahLst/>
              <a:cxnLst>
                <a:cxn ang="T10">
                  <a:pos x="T0" y="T1"/>
                </a:cxn>
                <a:cxn ang="T11">
                  <a:pos x="T2" y="T3"/>
                </a:cxn>
                <a:cxn ang="T12">
                  <a:pos x="T4" y="T5"/>
                </a:cxn>
                <a:cxn ang="T13">
                  <a:pos x="T6" y="T7"/>
                </a:cxn>
                <a:cxn ang="T14">
                  <a:pos x="T8" y="T9"/>
                </a:cxn>
              </a:cxnLst>
              <a:rect l="T15" t="T16" r="T17" b="T18"/>
              <a:pathLst>
                <a:path w="78" h="93">
                  <a:moveTo>
                    <a:pt x="78" y="11"/>
                  </a:moveTo>
                  <a:lnTo>
                    <a:pt x="64" y="0"/>
                  </a:lnTo>
                  <a:lnTo>
                    <a:pt x="0" y="82"/>
                  </a:lnTo>
                  <a:lnTo>
                    <a:pt x="14" y="93"/>
                  </a:lnTo>
                  <a:lnTo>
                    <a:pt x="78" y="11"/>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23" name="Freeform 673"/>
            <p:cNvSpPr>
              <a:spLocks/>
            </p:cNvSpPr>
            <p:nvPr/>
          </p:nvSpPr>
          <p:spPr bwMode="auto">
            <a:xfrm>
              <a:off x="3200" y="3855"/>
              <a:ext cx="107" cy="74"/>
            </a:xfrm>
            <a:custGeom>
              <a:avLst/>
              <a:gdLst>
                <a:gd name="T0" fmla="*/ 1763 w 69"/>
                <a:gd name="T1" fmla="*/ 0 h 75"/>
                <a:gd name="T2" fmla="*/ 0 w 69"/>
                <a:gd name="T3" fmla="*/ 64 h 75"/>
                <a:gd name="T4" fmla="*/ 8611 w 69"/>
                <a:gd name="T5" fmla="*/ 37 h 75"/>
                <a:gd name="T6" fmla="*/ 1763 w 69"/>
                <a:gd name="T7" fmla="*/ 0 h 75"/>
                <a:gd name="T8" fmla="*/ 0 60000 65536"/>
                <a:gd name="T9" fmla="*/ 0 60000 65536"/>
                <a:gd name="T10" fmla="*/ 0 60000 65536"/>
                <a:gd name="T11" fmla="*/ 0 60000 65536"/>
                <a:gd name="T12" fmla="*/ 0 w 69"/>
                <a:gd name="T13" fmla="*/ 0 h 75"/>
                <a:gd name="T14" fmla="*/ 69 w 69"/>
                <a:gd name="T15" fmla="*/ 75 h 75"/>
              </a:gdLst>
              <a:ahLst/>
              <a:cxnLst>
                <a:cxn ang="T8">
                  <a:pos x="T0" y="T1"/>
                </a:cxn>
                <a:cxn ang="T9">
                  <a:pos x="T2" y="T3"/>
                </a:cxn>
                <a:cxn ang="T10">
                  <a:pos x="T4" y="T5"/>
                </a:cxn>
                <a:cxn ang="T11">
                  <a:pos x="T6" y="T7"/>
                </a:cxn>
              </a:cxnLst>
              <a:rect l="T12" t="T13" r="T14" b="T15"/>
              <a:pathLst>
                <a:path w="69" h="75">
                  <a:moveTo>
                    <a:pt x="14" y="0"/>
                  </a:moveTo>
                  <a:lnTo>
                    <a:pt x="0" y="75"/>
                  </a:lnTo>
                  <a:lnTo>
                    <a:pt x="69" y="42"/>
                  </a:lnTo>
                  <a:lnTo>
                    <a:pt x="14" y="0"/>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43324" name="Freeform 678"/>
            <p:cNvSpPr>
              <a:spLocks/>
            </p:cNvSpPr>
            <p:nvPr/>
          </p:nvSpPr>
          <p:spPr bwMode="auto">
            <a:xfrm>
              <a:off x="1297" y="4056"/>
              <a:ext cx="1389" cy="176"/>
            </a:xfrm>
            <a:custGeom>
              <a:avLst/>
              <a:gdLst>
                <a:gd name="T0" fmla="*/ 111345 w 896"/>
                <a:gd name="T1" fmla="*/ 146 h 178"/>
                <a:gd name="T2" fmla="*/ 105646 w 896"/>
                <a:gd name="T3" fmla="*/ 97 h 178"/>
                <a:gd name="T4" fmla="*/ 100766 w 896"/>
                <a:gd name="T5" fmla="*/ 59 h 178"/>
                <a:gd name="T6" fmla="*/ 98673 w 896"/>
                <a:gd name="T7" fmla="*/ 48 h 178"/>
                <a:gd name="T8" fmla="*/ 97920 w 896"/>
                <a:gd name="T9" fmla="*/ 44 h 178"/>
                <a:gd name="T10" fmla="*/ 97059 w 896"/>
                <a:gd name="T11" fmla="*/ 44 h 178"/>
                <a:gd name="T12" fmla="*/ 95835 w 896"/>
                <a:gd name="T13" fmla="*/ 40 h 178"/>
                <a:gd name="T14" fmla="*/ 90488 w 896"/>
                <a:gd name="T15" fmla="*/ 24 h 178"/>
                <a:gd name="T16" fmla="*/ 82008 w 896"/>
                <a:gd name="T17" fmla="*/ 7 h 178"/>
                <a:gd name="T18" fmla="*/ 77241 w 896"/>
                <a:gd name="T19" fmla="*/ 0 h 178"/>
                <a:gd name="T20" fmla="*/ 71413 w 896"/>
                <a:gd name="T21" fmla="*/ 1 h 178"/>
                <a:gd name="T22" fmla="*/ 60335 w 896"/>
                <a:gd name="T23" fmla="*/ 3 h 178"/>
                <a:gd name="T24" fmla="*/ 44451 w 896"/>
                <a:gd name="T25" fmla="*/ 9 h 178"/>
                <a:gd name="T26" fmla="*/ 33631 w 896"/>
                <a:gd name="T27" fmla="*/ 17 h 178"/>
                <a:gd name="T28" fmla="*/ 31783 w 896"/>
                <a:gd name="T29" fmla="*/ 21 h 178"/>
                <a:gd name="T30" fmla="*/ 28853 w 896"/>
                <a:gd name="T31" fmla="*/ 27 h 178"/>
                <a:gd name="T32" fmla="*/ 27341 w 896"/>
                <a:gd name="T33" fmla="*/ 32 h 178"/>
                <a:gd name="T34" fmla="*/ 24442 w 896"/>
                <a:gd name="T35" fmla="*/ 42 h 178"/>
                <a:gd name="T36" fmla="*/ 21694 w 896"/>
                <a:gd name="T37" fmla="*/ 44 h 178"/>
                <a:gd name="T38" fmla="*/ 21235 w 896"/>
                <a:gd name="T39" fmla="*/ 44 h 178"/>
                <a:gd name="T40" fmla="*/ 19703 w 896"/>
                <a:gd name="T41" fmla="*/ 46 h 178"/>
                <a:gd name="T42" fmla="*/ 16291 w 896"/>
                <a:gd name="T43" fmla="*/ 58 h 178"/>
                <a:gd name="T44" fmla="*/ 14434 w 896"/>
                <a:gd name="T45" fmla="*/ 65 h 178"/>
                <a:gd name="T46" fmla="*/ 11217 w 896"/>
                <a:gd name="T47" fmla="*/ 81 h 178"/>
                <a:gd name="T48" fmla="*/ 7697 w 896"/>
                <a:gd name="T49" fmla="*/ 96 h 178"/>
                <a:gd name="T50" fmla="*/ 7294 w 896"/>
                <a:gd name="T51" fmla="*/ 98 h 178"/>
                <a:gd name="T52" fmla="*/ 5700 w 896"/>
                <a:gd name="T53" fmla="*/ 110 h 178"/>
                <a:gd name="T54" fmla="*/ 1511 w 896"/>
                <a:gd name="T55" fmla="*/ 129 h 178"/>
                <a:gd name="T56" fmla="*/ 0 w 896"/>
                <a:gd name="T57" fmla="*/ 134 h 178"/>
                <a:gd name="T58" fmla="*/ 1761 w 896"/>
                <a:gd name="T59" fmla="*/ 147 h 178"/>
                <a:gd name="T60" fmla="*/ 3096 w 896"/>
                <a:gd name="T61" fmla="*/ 139 h 178"/>
                <a:gd name="T62" fmla="*/ 7294 w 896"/>
                <a:gd name="T63" fmla="*/ 122 h 178"/>
                <a:gd name="T64" fmla="*/ 8836 w 896"/>
                <a:gd name="T65" fmla="*/ 112 h 178"/>
                <a:gd name="T66" fmla="*/ 12051 w 896"/>
                <a:gd name="T67" fmla="*/ 98 h 178"/>
                <a:gd name="T68" fmla="*/ 15409 w 896"/>
                <a:gd name="T69" fmla="*/ 81 h 178"/>
                <a:gd name="T70" fmla="*/ 17170 w 896"/>
                <a:gd name="T71" fmla="*/ 75 h 178"/>
                <a:gd name="T72" fmla="*/ 20564 w 896"/>
                <a:gd name="T73" fmla="*/ 63 h 178"/>
                <a:gd name="T74" fmla="*/ 22376 w 896"/>
                <a:gd name="T75" fmla="*/ 54 h 178"/>
                <a:gd name="T76" fmla="*/ 25349 w 896"/>
                <a:gd name="T77" fmla="*/ 48 h 178"/>
                <a:gd name="T78" fmla="*/ 28298 w 896"/>
                <a:gd name="T79" fmla="*/ 44 h 178"/>
                <a:gd name="T80" fmla="*/ 29716 w 896"/>
                <a:gd name="T81" fmla="*/ 44 h 178"/>
                <a:gd name="T82" fmla="*/ 32688 w 896"/>
                <a:gd name="T83" fmla="*/ 38 h 178"/>
                <a:gd name="T84" fmla="*/ 33827 w 896"/>
                <a:gd name="T85" fmla="*/ 35 h 178"/>
                <a:gd name="T86" fmla="*/ 44451 w 896"/>
                <a:gd name="T87" fmla="*/ 27 h 178"/>
                <a:gd name="T88" fmla="*/ 60335 w 896"/>
                <a:gd name="T89" fmla="*/ 21 h 178"/>
                <a:gd name="T90" fmla="*/ 71413 w 896"/>
                <a:gd name="T91" fmla="*/ 19 h 178"/>
                <a:gd name="T92" fmla="*/ 81115 w 896"/>
                <a:gd name="T93" fmla="*/ 23 h 178"/>
                <a:gd name="T94" fmla="*/ 85358 w 896"/>
                <a:gd name="T95" fmla="*/ 32 h 178"/>
                <a:gd name="T96" fmla="*/ 93965 w 896"/>
                <a:gd name="T97" fmla="*/ 44 h 178"/>
                <a:gd name="T98" fmla="*/ 95455 w 896"/>
                <a:gd name="T99" fmla="*/ 50 h 178"/>
                <a:gd name="T100" fmla="*/ 96691 w 896"/>
                <a:gd name="T101" fmla="*/ 58 h 178"/>
                <a:gd name="T102" fmla="*/ 97418 w 896"/>
                <a:gd name="T103" fmla="*/ 63 h 178"/>
                <a:gd name="T104" fmla="*/ 99160 w 896"/>
                <a:gd name="T105" fmla="*/ 72 h 178"/>
                <a:gd name="T106" fmla="*/ 104028 w 896"/>
                <a:gd name="T107" fmla="*/ 110 h 178"/>
                <a:gd name="T108" fmla="*/ 109497 w 896"/>
                <a:gd name="T109" fmla="*/ 156 h 1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6"/>
                <a:gd name="T166" fmla="*/ 0 h 178"/>
                <a:gd name="T167" fmla="*/ 896 w 896"/>
                <a:gd name="T168" fmla="*/ 178 h 1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6" h="178">
                  <a:moveTo>
                    <a:pt x="881" y="178"/>
                  </a:moveTo>
                  <a:lnTo>
                    <a:pt x="896" y="168"/>
                  </a:lnTo>
                  <a:lnTo>
                    <a:pt x="873" y="137"/>
                  </a:lnTo>
                  <a:lnTo>
                    <a:pt x="850" y="108"/>
                  </a:lnTo>
                  <a:lnTo>
                    <a:pt x="825" y="82"/>
                  </a:lnTo>
                  <a:lnTo>
                    <a:pt x="811" y="70"/>
                  </a:lnTo>
                  <a:lnTo>
                    <a:pt x="808" y="68"/>
                  </a:lnTo>
                  <a:lnTo>
                    <a:pt x="794" y="59"/>
                  </a:lnTo>
                  <a:lnTo>
                    <a:pt x="788" y="54"/>
                  </a:lnTo>
                  <a:lnTo>
                    <a:pt x="781" y="48"/>
                  </a:lnTo>
                  <a:lnTo>
                    <a:pt x="774" y="42"/>
                  </a:lnTo>
                  <a:lnTo>
                    <a:pt x="771" y="40"/>
                  </a:lnTo>
                  <a:lnTo>
                    <a:pt x="762" y="36"/>
                  </a:lnTo>
                  <a:lnTo>
                    <a:pt x="728" y="24"/>
                  </a:lnTo>
                  <a:lnTo>
                    <a:pt x="694" y="15"/>
                  </a:lnTo>
                  <a:lnTo>
                    <a:pt x="660" y="7"/>
                  </a:lnTo>
                  <a:lnTo>
                    <a:pt x="656" y="6"/>
                  </a:lnTo>
                  <a:lnTo>
                    <a:pt x="622" y="0"/>
                  </a:lnTo>
                  <a:lnTo>
                    <a:pt x="621" y="0"/>
                  </a:lnTo>
                  <a:lnTo>
                    <a:pt x="575" y="1"/>
                  </a:lnTo>
                  <a:lnTo>
                    <a:pt x="530" y="2"/>
                  </a:lnTo>
                  <a:lnTo>
                    <a:pt x="486" y="3"/>
                  </a:lnTo>
                  <a:lnTo>
                    <a:pt x="443" y="4"/>
                  </a:lnTo>
                  <a:lnTo>
                    <a:pt x="358" y="9"/>
                  </a:lnTo>
                  <a:lnTo>
                    <a:pt x="315" y="13"/>
                  </a:lnTo>
                  <a:lnTo>
                    <a:pt x="270" y="17"/>
                  </a:lnTo>
                  <a:lnTo>
                    <a:pt x="269" y="18"/>
                  </a:lnTo>
                  <a:lnTo>
                    <a:pt x="256" y="21"/>
                  </a:lnTo>
                  <a:lnTo>
                    <a:pt x="244" y="24"/>
                  </a:lnTo>
                  <a:lnTo>
                    <a:pt x="232" y="27"/>
                  </a:lnTo>
                  <a:lnTo>
                    <a:pt x="220" y="32"/>
                  </a:lnTo>
                  <a:lnTo>
                    <a:pt x="209" y="37"/>
                  </a:lnTo>
                  <a:lnTo>
                    <a:pt x="197" y="42"/>
                  </a:lnTo>
                  <a:lnTo>
                    <a:pt x="185" y="46"/>
                  </a:lnTo>
                  <a:lnTo>
                    <a:pt x="174" y="49"/>
                  </a:lnTo>
                  <a:lnTo>
                    <a:pt x="173" y="49"/>
                  </a:lnTo>
                  <a:lnTo>
                    <a:pt x="171" y="50"/>
                  </a:lnTo>
                  <a:lnTo>
                    <a:pt x="159" y="57"/>
                  </a:lnTo>
                  <a:lnTo>
                    <a:pt x="145" y="63"/>
                  </a:lnTo>
                  <a:lnTo>
                    <a:pt x="131" y="69"/>
                  </a:lnTo>
                  <a:lnTo>
                    <a:pt x="116" y="76"/>
                  </a:lnTo>
                  <a:lnTo>
                    <a:pt x="103" y="84"/>
                  </a:lnTo>
                  <a:lnTo>
                    <a:pt x="90" y="92"/>
                  </a:lnTo>
                  <a:lnTo>
                    <a:pt x="76" y="100"/>
                  </a:lnTo>
                  <a:lnTo>
                    <a:pt x="62" y="107"/>
                  </a:lnTo>
                  <a:lnTo>
                    <a:pt x="59" y="109"/>
                  </a:lnTo>
                  <a:lnTo>
                    <a:pt x="53" y="114"/>
                  </a:lnTo>
                  <a:lnTo>
                    <a:pt x="46" y="121"/>
                  </a:lnTo>
                  <a:lnTo>
                    <a:pt x="29" y="135"/>
                  </a:lnTo>
                  <a:lnTo>
                    <a:pt x="12" y="148"/>
                  </a:lnTo>
                  <a:lnTo>
                    <a:pt x="6" y="152"/>
                  </a:lnTo>
                  <a:lnTo>
                    <a:pt x="0" y="156"/>
                  </a:lnTo>
                  <a:lnTo>
                    <a:pt x="9" y="172"/>
                  </a:lnTo>
                  <a:lnTo>
                    <a:pt x="14" y="169"/>
                  </a:lnTo>
                  <a:lnTo>
                    <a:pt x="17" y="167"/>
                  </a:lnTo>
                  <a:lnTo>
                    <a:pt x="25" y="161"/>
                  </a:lnTo>
                  <a:lnTo>
                    <a:pt x="42" y="148"/>
                  </a:lnTo>
                  <a:lnTo>
                    <a:pt x="59" y="134"/>
                  </a:lnTo>
                  <a:lnTo>
                    <a:pt x="66" y="127"/>
                  </a:lnTo>
                  <a:lnTo>
                    <a:pt x="71" y="123"/>
                  </a:lnTo>
                  <a:lnTo>
                    <a:pt x="83" y="117"/>
                  </a:lnTo>
                  <a:lnTo>
                    <a:pt x="97" y="109"/>
                  </a:lnTo>
                  <a:lnTo>
                    <a:pt x="110" y="101"/>
                  </a:lnTo>
                  <a:lnTo>
                    <a:pt x="124" y="92"/>
                  </a:lnTo>
                  <a:lnTo>
                    <a:pt x="125" y="92"/>
                  </a:lnTo>
                  <a:lnTo>
                    <a:pt x="138" y="86"/>
                  </a:lnTo>
                  <a:lnTo>
                    <a:pt x="152" y="80"/>
                  </a:lnTo>
                  <a:lnTo>
                    <a:pt x="166" y="74"/>
                  </a:lnTo>
                  <a:lnTo>
                    <a:pt x="169" y="72"/>
                  </a:lnTo>
                  <a:lnTo>
                    <a:pt x="180" y="65"/>
                  </a:lnTo>
                  <a:lnTo>
                    <a:pt x="192" y="63"/>
                  </a:lnTo>
                  <a:lnTo>
                    <a:pt x="204" y="59"/>
                  </a:lnTo>
                  <a:lnTo>
                    <a:pt x="216" y="54"/>
                  </a:lnTo>
                  <a:lnTo>
                    <a:pt x="228" y="48"/>
                  </a:lnTo>
                  <a:lnTo>
                    <a:pt x="229" y="48"/>
                  </a:lnTo>
                  <a:lnTo>
                    <a:pt x="239" y="44"/>
                  </a:lnTo>
                  <a:lnTo>
                    <a:pt x="251" y="41"/>
                  </a:lnTo>
                  <a:lnTo>
                    <a:pt x="263" y="38"/>
                  </a:lnTo>
                  <a:lnTo>
                    <a:pt x="272" y="35"/>
                  </a:lnTo>
                  <a:lnTo>
                    <a:pt x="315" y="31"/>
                  </a:lnTo>
                  <a:lnTo>
                    <a:pt x="358" y="27"/>
                  </a:lnTo>
                  <a:lnTo>
                    <a:pt x="443" y="22"/>
                  </a:lnTo>
                  <a:lnTo>
                    <a:pt x="486" y="21"/>
                  </a:lnTo>
                  <a:lnTo>
                    <a:pt x="530" y="20"/>
                  </a:lnTo>
                  <a:lnTo>
                    <a:pt x="575" y="19"/>
                  </a:lnTo>
                  <a:lnTo>
                    <a:pt x="620" y="18"/>
                  </a:lnTo>
                  <a:lnTo>
                    <a:pt x="653" y="23"/>
                  </a:lnTo>
                  <a:lnTo>
                    <a:pt x="653" y="24"/>
                  </a:lnTo>
                  <a:lnTo>
                    <a:pt x="687" y="32"/>
                  </a:lnTo>
                  <a:lnTo>
                    <a:pt x="721" y="41"/>
                  </a:lnTo>
                  <a:lnTo>
                    <a:pt x="756" y="53"/>
                  </a:lnTo>
                  <a:lnTo>
                    <a:pt x="762" y="56"/>
                  </a:lnTo>
                  <a:lnTo>
                    <a:pt x="768" y="61"/>
                  </a:lnTo>
                  <a:lnTo>
                    <a:pt x="775" y="67"/>
                  </a:lnTo>
                  <a:lnTo>
                    <a:pt x="778" y="69"/>
                  </a:lnTo>
                  <a:lnTo>
                    <a:pt x="784" y="74"/>
                  </a:lnTo>
                  <a:lnTo>
                    <a:pt x="798" y="83"/>
                  </a:lnTo>
                  <a:lnTo>
                    <a:pt x="812" y="95"/>
                  </a:lnTo>
                  <a:lnTo>
                    <a:pt x="837" y="121"/>
                  </a:lnTo>
                  <a:lnTo>
                    <a:pt x="860" y="150"/>
                  </a:lnTo>
                  <a:lnTo>
                    <a:pt x="881" y="17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25" name="Freeform 680"/>
            <p:cNvSpPr>
              <a:spLocks/>
            </p:cNvSpPr>
            <p:nvPr/>
          </p:nvSpPr>
          <p:spPr bwMode="auto">
            <a:xfrm>
              <a:off x="1289" y="3973"/>
              <a:ext cx="1390" cy="273"/>
            </a:xfrm>
            <a:custGeom>
              <a:avLst/>
              <a:gdLst>
                <a:gd name="T0" fmla="*/ 4369 w 896"/>
                <a:gd name="T1" fmla="*/ 186 h 279"/>
                <a:gd name="T2" fmla="*/ 7287 w 896"/>
                <a:gd name="T3" fmla="*/ 155 h 279"/>
                <a:gd name="T4" fmla="*/ 9804 w 896"/>
                <a:gd name="T5" fmla="*/ 138 h 279"/>
                <a:gd name="T6" fmla="*/ 10721 w 896"/>
                <a:gd name="T7" fmla="*/ 127 h 279"/>
                <a:gd name="T8" fmla="*/ 13151 w 896"/>
                <a:gd name="T9" fmla="*/ 113 h 279"/>
                <a:gd name="T10" fmla="*/ 14792 w 896"/>
                <a:gd name="T11" fmla="*/ 104 h 279"/>
                <a:gd name="T12" fmla="*/ 16409 w 896"/>
                <a:gd name="T13" fmla="*/ 92 h 279"/>
                <a:gd name="T14" fmla="*/ 29029 w 896"/>
                <a:gd name="T15" fmla="*/ 33 h 279"/>
                <a:gd name="T16" fmla="*/ 32201 w 896"/>
                <a:gd name="T17" fmla="*/ 23 h 279"/>
                <a:gd name="T18" fmla="*/ 34278 w 896"/>
                <a:gd name="T19" fmla="*/ 23 h 279"/>
                <a:gd name="T20" fmla="*/ 36436 w 896"/>
                <a:gd name="T21" fmla="*/ 22 h 279"/>
                <a:gd name="T22" fmla="*/ 37300 w 896"/>
                <a:gd name="T23" fmla="*/ 21 h 279"/>
                <a:gd name="T24" fmla="*/ 42947 w 896"/>
                <a:gd name="T25" fmla="*/ 19 h 279"/>
                <a:gd name="T26" fmla="*/ 61099 w 896"/>
                <a:gd name="T27" fmla="*/ 23 h 279"/>
                <a:gd name="T28" fmla="*/ 74055 w 896"/>
                <a:gd name="T29" fmla="*/ 37 h 279"/>
                <a:gd name="T30" fmla="*/ 81614 w 896"/>
                <a:gd name="T31" fmla="*/ 56 h 279"/>
                <a:gd name="T32" fmla="*/ 90795 w 896"/>
                <a:gd name="T33" fmla="*/ 85 h 279"/>
                <a:gd name="T34" fmla="*/ 93422 w 896"/>
                <a:gd name="T35" fmla="*/ 96 h 279"/>
                <a:gd name="T36" fmla="*/ 97241 w 896"/>
                <a:gd name="T37" fmla="*/ 116 h 279"/>
                <a:gd name="T38" fmla="*/ 101786 w 896"/>
                <a:gd name="T39" fmla="*/ 149 h 279"/>
                <a:gd name="T40" fmla="*/ 106485 w 896"/>
                <a:gd name="T41" fmla="*/ 182 h 279"/>
                <a:gd name="T42" fmla="*/ 107320 w 896"/>
                <a:gd name="T43" fmla="*/ 189 h 279"/>
                <a:gd name="T44" fmla="*/ 109698 w 896"/>
                <a:gd name="T45" fmla="*/ 202 h 279"/>
                <a:gd name="T46" fmla="*/ 111977 w 896"/>
                <a:gd name="T47" fmla="*/ 197 h 279"/>
                <a:gd name="T48" fmla="*/ 109580 w 896"/>
                <a:gd name="T49" fmla="*/ 185 h 279"/>
                <a:gd name="T50" fmla="*/ 108992 w 896"/>
                <a:gd name="T51" fmla="*/ 179 h 279"/>
                <a:gd name="T52" fmla="*/ 106290 w 896"/>
                <a:gd name="T53" fmla="*/ 156 h 279"/>
                <a:gd name="T54" fmla="*/ 101968 w 896"/>
                <a:gd name="T55" fmla="*/ 129 h 279"/>
                <a:gd name="T56" fmla="*/ 97241 w 896"/>
                <a:gd name="T57" fmla="*/ 98 h 279"/>
                <a:gd name="T58" fmla="*/ 93096 w 896"/>
                <a:gd name="T59" fmla="*/ 75 h 279"/>
                <a:gd name="T60" fmla="*/ 91690 w 896"/>
                <a:gd name="T61" fmla="*/ 68 h 279"/>
                <a:gd name="T62" fmla="*/ 82496 w 896"/>
                <a:gd name="T63" fmla="*/ 39 h 279"/>
                <a:gd name="T64" fmla="*/ 74965 w 896"/>
                <a:gd name="T65" fmla="*/ 23 h 279"/>
                <a:gd name="T66" fmla="*/ 68641 w 896"/>
                <a:gd name="T67" fmla="*/ 18 h 279"/>
                <a:gd name="T68" fmla="*/ 50490 w 896"/>
                <a:gd name="T69" fmla="*/ 4 h 279"/>
                <a:gd name="T70" fmla="*/ 38818 w 896"/>
                <a:gd name="T71" fmla="*/ 0 h 279"/>
                <a:gd name="T72" fmla="*/ 36436 w 896"/>
                <a:gd name="T73" fmla="*/ 4 h 279"/>
                <a:gd name="T74" fmla="*/ 35599 w 896"/>
                <a:gd name="T75" fmla="*/ 5 h 279"/>
                <a:gd name="T76" fmla="*/ 34278 w 896"/>
                <a:gd name="T77" fmla="*/ 7 h 279"/>
                <a:gd name="T78" fmla="*/ 31650 w 896"/>
                <a:gd name="T79" fmla="*/ 12 h 279"/>
                <a:gd name="T80" fmla="*/ 28115 w 896"/>
                <a:gd name="T81" fmla="*/ 23 h 279"/>
                <a:gd name="T82" fmla="*/ 17754 w 896"/>
                <a:gd name="T83" fmla="*/ 63 h 279"/>
                <a:gd name="T84" fmla="*/ 13884 w 896"/>
                <a:gd name="T85" fmla="*/ 87 h 279"/>
                <a:gd name="T86" fmla="*/ 11607 w 896"/>
                <a:gd name="T87" fmla="*/ 104 h 279"/>
                <a:gd name="T88" fmla="*/ 9372 w 896"/>
                <a:gd name="T89" fmla="*/ 113 h 279"/>
                <a:gd name="T90" fmla="*/ 7918 w 896"/>
                <a:gd name="T91" fmla="*/ 131 h 279"/>
                <a:gd name="T92" fmla="*/ 6621 w 896"/>
                <a:gd name="T93" fmla="*/ 139 h 279"/>
                <a:gd name="T94" fmla="*/ 4074 w 896"/>
                <a:gd name="T95" fmla="*/ 160 h 279"/>
                <a:gd name="T96" fmla="*/ 0 w 896"/>
                <a:gd name="T97" fmla="*/ 215 h 2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279"/>
                <a:gd name="T149" fmla="*/ 896 w 896"/>
                <a:gd name="T150" fmla="*/ 279 h 2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279">
                  <a:moveTo>
                    <a:pt x="0" y="274"/>
                  </a:moveTo>
                  <a:lnTo>
                    <a:pt x="17" y="279"/>
                  </a:lnTo>
                  <a:lnTo>
                    <a:pt x="24" y="258"/>
                  </a:lnTo>
                  <a:lnTo>
                    <a:pt x="35" y="236"/>
                  </a:lnTo>
                  <a:lnTo>
                    <a:pt x="46" y="214"/>
                  </a:lnTo>
                  <a:lnTo>
                    <a:pt x="51" y="207"/>
                  </a:lnTo>
                  <a:lnTo>
                    <a:pt x="58" y="198"/>
                  </a:lnTo>
                  <a:lnTo>
                    <a:pt x="58" y="197"/>
                  </a:lnTo>
                  <a:lnTo>
                    <a:pt x="66" y="189"/>
                  </a:lnTo>
                  <a:lnTo>
                    <a:pt x="75" y="180"/>
                  </a:lnTo>
                  <a:lnTo>
                    <a:pt x="75" y="179"/>
                  </a:lnTo>
                  <a:lnTo>
                    <a:pt x="78" y="175"/>
                  </a:lnTo>
                  <a:lnTo>
                    <a:pt x="80" y="172"/>
                  </a:lnTo>
                  <a:lnTo>
                    <a:pt x="83" y="166"/>
                  </a:lnTo>
                  <a:lnTo>
                    <a:pt x="86" y="160"/>
                  </a:lnTo>
                  <a:lnTo>
                    <a:pt x="88" y="158"/>
                  </a:lnTo>
                  <a:lnTo>
                    <a:pt x="96" y="151"/>
                  </a:lnTo>
                  <a:lnTo>
                    <a:pt x="105" y="145"/>
                  </a:lnTo>
                  <a:lnTo>
                    <a:pt x="106" y="145"/>
                  </a:lnTo>
                  <a:lnTo>
                    <a:pt x="112" y="138"/>
                  </a:lnTo>
                  <a:lnTo>
                    <a:pt x="118" y="132"/>
                  </a:lnTo>
                  <a:lnTo>
                    <a:pt x="118" y="131"/>
                  </a:lnTo>
                  <a:lnTo>
                    <a:pt x="124" y="122"/>
                  </a:lnTo>
                  <a:lnTo>
                    <a:pt x="128" y="118"/>
                  </a:lnTo>
                  <a:lnTo>
                    <a:pt x="131" y="114"/>
                  </a:lnTo>
                  <a:lnTo>
                    <a:pt x="155" y="93"/>
                  </a:lnTo>
                  <a:lnTo>
                    <a:pt x="180" y="75"/>
                  </a:lnTo>
                  <a:lnTo>
                    <a:pt x="205" y="60"/>
                  </a:lnTo>
                  <a:lnTo>
                    <a:pt x="232" y="44"/>
                  </a:lnTo>
                  <a:lnTo>
                    <a:pt x="233" y="44"/>
                  </a:lnTo>
                  <a:lnTo>
                    <a:pt x="248" y="34"/>
                  </a:lnTo>
                  <a:lnTo>
                    <a:pt x="257" y="29"/>
                  </a:lnTo>
                  <a:lnTo>
                    <a:pt x="265" y="27"/>
                  </a:lnTo>
                  <a:lnTo>
                    <a:pt x="269" y="26"/>
                  </a:lnTo>
                  <a:lnTo>
                    <a:pt x="274" y="25"/>
                  </a:lnTo>
                  <a:lnTo>
                    <a:pt x="280" y="24"/>
                  </a:lnTo>
                  <a:lnTo>
                    <a:pt x="285" y="23"/>
                  </a:lnTo>
                  <a:lnTo>
                    <a:pt x="288" y="23"/>
                  </a:lnTo>
                  <a:lnTo>
                    <a:pt x="291" y="22"/>
                  </a:lnTo>
                  <a:lnTo>
                    <a:pt x="294" y="22"/>
                  </a:lnTo>
                  <a:lnTo>
                    <a:pt x="294" y="21"/>
                  </a:lnTo>
                  <a:lnTo>
                    <a:pt x="295" y="21"/>
                  </a:lnTo>
                  <a:lnTo>
                    <a:pt x="298" y="21"/>
                  </a:lnTo>
                  <a:lnTo>
                    <a:pt x="305" y="20"/>
                  </a:lnTo>
                  <a:lnTo>
                    <a:pt x="309" y="19"/>
                  </a:lnTo>
                  <a:lnTo>
                    <a:pt x="310" y="18"/>
                  </a:lnTo>
                  <a:lnTo>
                    <a:pt x="343" y="19"/>
                  </a:lnTo>
                  <a:lnTo>
                    <a:pt x="374" y="21"/>
                  </a:lnTo>
                  <a:lnTo>
                    <a:pt x="403" y="22"/>
                  </a:lnTo>
                  <a:lnTo>
                    <a:pt x="431" y="24"/>
                  </a:lnTo>
                  <a:lnTo>
                    <a:pt x="488" y="30"/>
                  </a:lnTo>
                  <a:lnTo>
                    <a:pt x="517" y="33"/>
                  </a:lnTo>
                  <a:lnTo>
                    <a:pt x="546" y="36"/>
                  </a:lnTo>
                  <a:lnTo>
                    <a:pt x="567" y="43"/>
                  </a:lnTo>
                  <a:lnTo>
                    <a:pt x="591" y="48"/>
                  </a:lnTo>
                  <a:lnTo>
                    <a:pt x="607" y="55"/>
                  </a:lnTo>
                  <a:lnTo>
                    <a:pt x="621" y="59"/>
                  </a:lnTo>
                  <a:lnTo>
                    <a:pt x="636" y="62"/>
                  </a:lnTo>
                  <a:lnTo>
                    <a:pt x="652" y="67"/>
                  </a:lnTo>
                  <a:lnTo>
                    <a:pt x="671" y="76"/>
                  </a:lnTo>
                  <a:lnTo>
                    <a:pt x="688" y="87"/>
                  </a:lnTo>
                  <a:lnTo>
                    <a:pt x="706" y="98"/>
                  </a:lnTo>
                  <a:lnTo>
                    <a:pt x="725" y="107"/>
                  </a:lnTo>
                  <a:lnTo>
                    <a:pt x="733" y="112"/>
                  </a:lnTo>
                  <a:lnTo>
                    <a:pt x="736" y="114"/>
                  </a:lnTo>
                  <a:lnTo>
                    <a:pt x="746" y="120"/>
                  </a:lnTo>
                  <a:lnTo>
                    <a:pt x="755" y="127"/>
                  </a:lnTo>
                  <a:lnTo>
                    <a:pt x="765" y="135"/>
                  </a:lnTo>
                  <a:lnTo>
                    <a:pt x="765" y="136"/>
                  </a:lnTo>
                  <a:lnTo>
                    <a:pt x="777" y="149"/>
                  </a:lnTo>
                  <a:lnTo>
                    <a:pt x="789" y="162"/>
                  </a:lnTo>
                  <a:lnTo>
                    <a:pt x="801" y="176"/>
                  </a:lnTo>
                  <a:lnTo>
                    <a:pt x="813" y="189"/>
                  </a:lnTo>
                  <a:lnTo>
                    <a:pt x="825" y="201"/>
                  </a:lnTo>
                  <a:lnTo>
                    <a:pt x="835" y="212"/>
                  </a:lnTo>
                  <a:lnTo>
                    <a:pt x="845" y="224"/>
                  </a:lnTo>
                  <a:lnTo>
                    <a:pt x="850" y="231"/>
                  </a:lnTo>
                  <a:lnTo>
                    <a:pt x="855" y="237"/>
                  </a:lnTo>
                  <a:lnTo>
                    <a:pt x="857" y="240"/>
                  </a:lnTo>
                  <a:lnTo>
                    <a:pt x="859" y="243"/>
                  </a:lnTo>
                  <a:lnTo>
                    <a:pt x="862" y="247"/>
                  </a:lnTo>
                  <a:lnTo>
                    <a:pt x="869" y="252"/>
                  </a:lnTo>
                  <a:lnTo>
                    <a:pt x="876" y="257"/>
                  </a:lnTo>
                  <a:lnTo>
                    <a:pt x="879" y="260"/>
                  </a:lnTo>
                  <a:lnTo>
                    <a:pt x="880" y="263"/>
                  </a:lnTo>
                  <a:lnTo>
                    <a:pt x="896" y="254"/>
                  </a:lnTo>
                  <a:lnTo>
                    <a:pt x="894" y="250"/>
                  </a:lnTo>
                  <a:lnTo>
                    <a:pt x="892" y="247"/>
                  </a:lnTo>
                  <a:lnTo>
                    <a:pt x="889" y="244"/>
                  </a:lnTo>
                  <a:lnTo>
                    <a:pt x="882" y="239"/>
                  </a:lnTo>
                  <a:lnTo>
                    <a:pt x="875" y="234"/>
                  </a:lnTo>
                  <a:lnTo>
                    <a:pt x="872" y="230"/>
                  </a:lnTo>
                  <a:lnTo>
                    <a:pt x="870" y="228"/>
                  </a:lnTo>
                  <a:lnTo>
                    <a:pt x="870" y="227"/>
                  </a:lnTo>
                  <a:lnTo>
                    <a:pt x="865" y="221"/>
                  </a:lnTo>
                  <a:lnTo>
                    <a:pt x="863" y="218"/>
                  </a:lnTo>
                  <a:lnTo>
                    <a:pt x="858" y="211"/>
                  </a:lnTo>
                  <a:lnTo>
                    <a:pt x="848" y="199"/>
                  </a:lnTo>
                  <a:lnTo>
                    <a:pt x="838" y="188"/>
                  </a:lnTo>
                  <a:lnTo>
                    <a:pt x="826" y="176"/>
                  </a:lnTo>
                  <a:lnTo>
                    <a:pt x="814" y="163"/>
                  </a:lnTo>
                  <a:lnTo>
                    <a:pt x="802" y="149"/>
                  </a:lnTo>
                  <a:lnTo>
                    <a:pt x="790" y="136"/>
                  </a:lnTo>
                  <a:lnTo>
                    <a:pt x="778" y="123"/>
                  </a:lnTo>
                  <a:lnTo>
                    <a:pt x="777" y="123"/>
                  </a:lnTo>
                  <a:lnTo>
                    <a:pt x="768" y="114"/>
                  </a:lnTo>
                  <a:lnTo>
                    <a:pt x="757" y="106"/>
                  </a:lnTo>
                  <a:lnTo>
                    <a:pt x="754" y="104"/>
                  </a:lnTo>
                  <a:lnTo>
                    <a:pt x="743" y="97"/>
                  </a:lnTo>
                  <a:lnTo>
                    <a:pt x="733" y="91"/>
                  </a:lnTo>
                  <a:lnTo>
                    <a:pt x="732" y="90"/>
                  </a:lnTo>
                  <a:lnTo>
                    <a:pt x="713" y="81"/>
                  </a:lnTo>
                  <a:lnTo>
                    <a:pt x="695" y="70"/>
                  </a:lnTo>
                  <a:lnTo>
                    <a:pt x="678" y="59"/>
                  </a:lnTo>
                  <a:lnTo>
                    <a:pt x="659" y="50"/>
                  </a:lnTo>
                  <a:lnTo>
                    <a:pt x="643" y="45"/>
                  </a:lnTo>
                  <a:lnTo>
                    <a:pt x="628" y="42"/>
                  </a:lnTo>
                  <a:lnTo>
                    <a:pt x="614" y="38"/>
                  </a:lnTo>
                  <a:lnTo>
                    <a:pt x="599" y="32"/>
                  </a:lnTo>
                  <a:lnTo>
                    <a:pt x="597" y="32"/>
                  </a:lnTo>
                  <a:lnTo>
                    <a:pt x="574" y="26"/>
                  </a:lnTo>
                  <a:lnTo>
                    <a:pt x="550" y="19"/>
                  </a:lnTo>
                  <a:lnTo>
                    <a:pt x="548" y="18"/>
                  </a:lnTo>
                  <a:lnTo>
                    <a:pt x="517" y="15"/>
                  </a:lnTo>
                  <a:lnTo>
                    <a:pt x="488" y="12"/>
                  </a:lnTo>
                  <a:lnTo>
                    <a:pt x="431" y="6"/>
                  </a:lnTo>
                  <a:lnTo>
                    <a:pt x="403" y="4"/>
                  </a:lnTo>
                  <a:lnTo>
                    <a:pt x="374" y="3"/>
                  </a:lnTo>
                  <a:lnTo>
                    <a:pt x="343" y="1"/>
                  </a:lnTo>
                  <a:lnTo>
                    <a:pt x="310" y="0"/>
                  </a:lnTo>
                  <a:lnTo>
                    <a:pt x="308" y="1"/>
                  </a:lnTo>
                  <a:lnTo>
                    <a:pt x="302" y="2"/>
                  </a:lnTo>
                  <a:lnTo>
                    <a:pt x="298" y="3"/>
                  </a:lnTo>
                  <a:lnTo>
                    <a:pt x="291" y="4"/>
                  </a:lnTo>
                  <a:lnTo>
                    <a:pt x="287" y="5"/>
                  </a:lnTo>
                  <a:lnTo>
                    <a:pt x="284" y="5"/>
                  </a:lnTo>
                  <a:lnTo>
                    <a:pt x="281" y="6"/>
                  </a:lnTo>
                  <a:lnTo>
                    <a:pt x="280" y="6"/>
                  </a:lnTo>
                  <a:lnTo>
                    <a:pt x="274" y="7"/>
                  </a:lnTo>
                  <a:lnTo>
                    <a:pt x="269" y="8"/>
                  </a:lnTo>
                  <a:lnTo>
                    <a:pt x="262" y="10"/>
                  </a:lnTo>
                  <a:lnTo>
                    <a:pt x="262" y="9"/>
                  </a:lnTo>
                  <a:lnTo>
                    <a:pt x="253" y="12"/>
                  </a:lnTo>
                  <a:lnTo>
                    <a:pt x="250" y="12"/>
                  </a:lnTo>
                  <a:lnTo>
                    <a:pt x="241" y="17"/>
                  </a:lnTo>
                  <a:lnTo>
                    <a:pt x="224" y="28"/>
                  </a:lnTo>
                  <a:lnTo>
                    <a:pt x="198" y="43"/>
                  </a:lnTo>
                  <a:lnTo>
                    <a:pt x="171" y="60"/>
                  </a:lnTo>
                  <a:lnTo>
                    <a:pt x="168" y="62"/>
                  </a:lnTo>
                  <a:lnTo>
                    <a:pt x="142" y="80"/>
                  </a:lnTo>
                  <a:lnTo>
                    <a:pt x="120" y="100"/>
                  </a:lnTo>
                  <a:lnTo>
                    <a:pt x="115" y="105"/>
                  </a:lnTo>
                  <a:lnTo>
                    <a:pt x="111" y="109"/>
                  </a:lnTo>
                  <a:lnTo>
                    <a:pt x="104" y="119"/>
                  </a:lnTo>
                  <a:lnTo>
                    <a:pt x="99" y="125"/>
                  </a:lnTo>
                  <a:lnTo>
                    <a:pt x="93" y="132"/>
                  </a:lnTo>
                  <a:lnTo>
                    <a:pt x="83" y="138"/>
                  </a:lnTo>
                  <a:lnTo>
                    <a:pt x="75" y="145"/>
                  </a:lnTo>
                  <a:lnTo>
                    <a:pt x="71" y="150"/>
                  </a:lnTo>
                  <a:lnTo>
                    <a:pt x="69" y="153"/>
                  </a:lnTo>
                  <a:lnTo>
                    <a:pt x="66" y="159"/>
                  </a:lnTo>
                  <a:lnTo>
                    <a:pt x="63" y="165"/>
                  </a:lnTo>
                  <a:lnTo>
                    <a:pt x="62" y="169"/>
                  </a:lnTo>
                  <a:lnTo>
                    <a:pt x="61" y="168"/>
                  </a:lnTo>
                  <a:lnTo>
                    <a:pt x="53" y="176"/>
                  </a:lnTo>
                  <a:lnTo>
                    <a:pt x="45" y="186"/>
                  </a:lnTo>
                  <a:lnTo>
                    <a:pt x="38" y="194"/>
                  </a:lnTo>
                  <a:lnTo>
                    <a:pt x="32" y="204"/>
                  </a:lnTo>
                  <a:lnTo>
                    <a:pt x="30" y="207"/>
                  </a:lnTo>
                  <a:lnTo>
                    <a:pt x="18" y="229"/>
                  </a:lnTo>
                  <a:lnTo>
                    <a:pt x="7" y="251"/>
                  </a:lnTo>
                  <a:lnTo>
                    <a:pt x="0" y="27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51882" name="Rectangle 682"/>
            <p:cNvSpPr>
              <a:spLocks noChangeArrowheads="1"/>
            </p:cNvSpPr>
            <p:nvPr/>
          </p:nvSpPr>
          <p:spPr bwMode="auto">
            <a:xfrm>
              <a:off x="1948" y="4631"/>
              <a:ext cx="0" cy="194"/>
            </a:xfrm>
            <a:prstGeom prst="rect">
              <a:avLst/>
            </a:prstGeom>
            <a:noFill/>
            <a:ln w="9525">
              <a:noFill/>
              <a:miter lim="800000"/>
              <a:headEnd/>
              <a:tailEnd/>
            </a:ln>
            <a:effectLst/>
          </p:spPr>
          <p:txBody>
            <a:bodyPr wrap="none" lIns="0" tIns="0" rIns="0" bIns="0">
              <a:spAutoFit/>
            </a:bodyPr>
            <a:lstStyle/>
            <a:p>
              <a:pPr>
                <a:defRPr/>
              </a:pPr>
              <a:endParaRPr lang="en-US" sz="2000" dirty="0">
                <a:effectLst>
                  <a:outerShdw blurRad="38100" dist="38100" dir="2700000" algn="tl">
                    <a:srgbClr val="C0C0C0"/>
                  </a:outerShdw>
                </a:effectLst>
                <a:latin typeface="Times" pitchFamily="-128" charset="0"/>
                <a:ea typeface="+mn-ea"/>
                <a:cs typeface="+mn-cs"/>
              </a:endParaRPr>
            </a:p>
          </p:txBody>
        </p:sp>
        <p:sp>
          <p:nvSpPr>
            <p:cNvPr id="43327" name="Oval 588"/>
            <p:cNvSpPr>
              <a:spLocks noChangeArrowheads="1"/>
            </p:cNvSpPr>
            <p:nvPr/>
          </p:nvSpPr>
          <p:spPr bwMode="auto">
            <a:xfrm>
              <a:off x="3249" y="4702"/>
              <a:ext cx="92" cy="56"/>
            </a:xfrm>
            <a:prstGeom prst="ellipse">
              <a:avLst/>
            </a:prstGeom>
            <a:solidFill>
              <a:srgbClr val="FAF200"/>
            </a:solidFill>
            <a:ln w="28575">
              <a:solidFill>
                <a:srgbClr val="ED181E"/>
              </a:solidFill>
              <a:round/>
              <a:headEnd/>
              <a:tailEnd/>
            </a:ln>
          </p:spPr>
          <p:txBody>
            <a:bodyPr/>
            <a:lstStyle/>
            <a:p>
              <a:endParaRPr lang="en-US"/>
            </a:p>
          </p:txBody>
        </p:sp>
        <p:sp>
          <p:nvSpPr>
            <p:cNvPr id="43328" name="Oval 593"/>
            <p:cNvSpPr>
              <a:spLocks noChangeArrowheads="1"/>
            </p:cNvSpPr>
            <p:nvPr/>
          </p:nvSpPr>
          <p:spPr bwMode="auto">
            <a:xfrm>
              <a:off x="2695" y="4186"/>
              <a:ext cx="91" cy="57"/>
            </a:xfrm>
            <a:prstGeom prst="ellipse">
              <a:avLst/>
            </a:prstGeom>
            <a:solidFill>
              <a:srgbClr val="FAF200"/>
            </a:solidFill>
            <a:ln w="28575">
              <a:solidFill>
                <a:srgbClr val="ED181E"/>
              </a:solidFill>
              <a:round/>
              <a:headEnd/>
              <a:tailEnd/>
            </a:ln>
          </p:spPr>
          <p:txBody>
            <a:bodyPr/>
            <a:lstStyle/>
            <a:p>
              <a:endParaRPr lang="en-US"/>
            </a:p>
          </p:txBody>
        </p:sp>
        <p:sp>
          <p:nvSpPr>
            <p:cNvPr id="43329" name="Oval 597"/>
            <p:cNvSpPr>
              <a:spLocks noChangeArrowheads="1"/>
            </p:cNvSpPr>
            <p:nvPr/>
          </p:nvSpPr>
          <p:spPr bwMode="auto">
            <a:xfrm>
              <a:off x="2484" y="3818"/>
              <a:ext cx="91" cy="58"/>
            </a:xfrm>
            <a:prstGeom prst="ellipse">
              <a:avLst/>
            </a:prstGeom>
            <a:solidFill>
              <a:srgbClr val="FAF200"/>
            </a:solidFill>
            <a:ln w="28575">
              <a:solidFill>
                <a:srgbClr val="ED181E"/>
              </a:solidFill>
              <a:round/>
              <a:headEnd/>
              <a:tailEnd/>
            </a:ln>
          </p:spPr>
          <p:txBody>
            <a:bodyPr/>
            <a:lstStyle/>
            <a:p>
              <a:endParaRPr lang="en-US"/>
            </a:p>
          </p:txBody>
        </p:sp>
        <p:sp>
          <p:nvSpPr>
            <p:cNvPr id="43330" name="Oval 617"/>
            <p:cNvSpPr>
              <a:spLocks noChangeArrowheads="1"/>
            </p:cNvSpPr>
            <p:nvPr/>
          </p:nvSpPr>
          <p:spPr bwMode="auto">
            <a:xfrm>
              <a:off x="1190" y="4723"/>
              <a:ext cx="92" cy="59"/>
            </a:xfrm>
            <a:prstGeom prst="ellipse">
              <a:avLst/>
            </a:prstGeom>
            <a:solidFill>
              <a:srgbClr val="FAF200"/>
            </a:solidFill>
            <a:ln w="28575">
              <a:solidFill>
                <a:srgbClr val="ED181E"/>
              </a:solidFill>
              <a:round/>
              <a:headEnd/>
              <a:tailEnd/>
            </a:ln>
          </p:spPr>
          <p:txBody>
            <a:bodyPr/>
            <a:lstStyle/>
            <a:p>
              <a:endParaRPr lang="en-US"/>
            </a:p>
          </p:txBody>
        </p:sp>
        <p:sp>
          <p:nvSpPr>
            <p:cNvPr id="43331" name="Oval 621"/>
            <p:cNvSpPr>
              <a:spLocks noChangeArrowheads="1"/>
            </p:cNvSpPr>
            <p:nvPr/>
          </p:nvSpPr>
          <p:spPr bwMode="auto">
            <a:xfrm>
              <a:off x="1238" y="4973"/>
              <a:ext cx="91" cy="57"/>
            </a:xfrm>
            <a:prstGeom prst="ellipse">
              <a:avLst/>
            </a:prstGeom>
            <a:solidFill>
              <a:srgbClr val="FAF200"/>
            </a:solidFill>
            <a:ln w="9525">
              <a:solidFill>
                <a:srgbClr val="ED181E"/>
              </a:solidFill>
              <a:round/>
              <a:headEnd/>
              <a:tailEnd/>
            </a:ln>
          </p:spPr>
          <p:txBody>
            <a:bodyPr/>
            <a:lstStyle/>
            <a:p>
              <a:endParaRPr lang="en-US"/>
            </a:p>
          </p:txBody>
        </p:sp>
        <p:sp>
          <p:nvSpPr>
            <p:cNvPr id="43332" name="Oval 604"/>
            <p:cNvSpPr>
              <a:spLocks noChangeArrowheads="1"/>
            </p:cNvSpPr>
            <p:nvPr/>
          </p:nvSpPr>
          <p:spPr bwMode="auto">
            <a:xfrm>
              <a:off x="1174" y="4085"/>
              <a:ext cx="92" cy="58"/>
            </a:xfrm>
            <a:prstGeom prst="ellipse">
              <a:avLst/>
            </a:prstGeom>
            <a:solidFill>
              <a:srgbClr val="FAF200"/>
            </a:solidFill>
            <a:ln w="28575">
              <a:solidFill>
                <a:srgbClr val="ED181E"/>
              </a:solidFill>
              <a:round/>
              <a:headEnd/>
              <a:tailEnd/>
            </a:ln>
          </p:spPr>
          <p:txBody>
            <a:bodyPr/>
            <a:lstStyle/>
            <a:p>
              <a:endParaRPr lang="en-US"/>
            </a:p>
          </p:txBody>
        </p:sp>
        <p:sp>
          <p:nvSpPr>
            <p:cNvPr id="43333" name="Oval 609"/>
            <p:cNvSpPr>
              <a:spLocks noChangeArrowheads="1"/>
            </p:cNvSpPr>
            <p:nvPr/>
          </p:nvSpPr>
          <p:spPr bwMode="auto">
            <a:xfrm>
              <a:off x="1229" y="4256"/>
              <a:ext cx="91" cy="58"/>
            </a:xfrm>
            <a:prstGeom prst="ellipse">
              <a:avLst/>
            </a:prstGeom>
            <a:solidFill>
              <a:srgbClr val="FAF200"/>
            </a:solidFill>
            <a:ln w="28575">
              <a:solidFill>
                <a:srgbClr val="ED181E"/>
              </a:solidFill>
              <a:round/>
              <a:headEnd/>
              <a:tailEnd/>
            </a:ln>
          </p:spPr>
          <p:txBody>
            <a:bodyPr/>
            <a:lstStyle/>
            <a:p>
              <a:endParaRPr lang="en-US"/>
            </a:p>
          </p:txBody>
        </p:sp>
        <p:sp>
          <p:nvSpPr>
            <p:cNvPr id="43334" name="Oval 614"/>
            <p:cNvSpPr>
              <a:spLocks noChangeArrowheads="1"/>
            </p:cNvSpPr>
            <p:nvPr/>
          </p:nvSpPr>
          <p:spPr bwMode="auto">
            <a:xfrm>
              <a:off x="1520" y="4244"/>
              <a:ext cx="92" cy="58"/>
            </a:xfrm>
            <a:prstGeom prst="ellipse">
              <a:avLst/>
            </a:prstGeom>
            <a:solidFill>
              <a:srgbClr val="FAF200"/>
            </a:solidFill>
            <a:ln w="28575">
              <a:solidFill>
                <a:srgbClr val="ED181E"/>
              </a:solidFill>
              <a:round/>
              <a:headEnd/>
              <a:tailEnd/>
            </a:ln>
          </p:spPr>
          <p:txBody>
            <a:bodyPr/>
            <a:lstStyle/>
            <a:p>
              <a:endParaRPr lang="en-US"/>
            </a:p>
          </p:txBody>
        </p:sp>
        <p:sp>
          <p:nvSpPr>
            <p:cNvPr id="51827" name="Rectangle 627"/>
            <p:cNvSpPr>
              <a:spLocks noChangeArrowheads="1"/>
            </p:cNvSpPr>
            <p:nvPr/>
          </p:nvSpPr>
          <p:spPr bwMode="auto">
            <a:xfrm>
              <a:off x="679" y="4602"/>
              <a:ext cx="111"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E</a:t>
              </a:r>
              <a:endParaRPr lang="en-US" sz="2800">
                <a:effectLst>
                  <a:outerShdw blurRad="38100" dist="38100" dir="2700000" algn="tl">
                    <a:srgbClr val="DDDDDD"/>
                  </a:outerShdw>
                </a:effectLst>
                <a:latin typeface="Comic Sans MS" charset="0"/>
              </a:endParaRPr>
            </a:p>
          </p:txBody>
        </p:sp>
        <p:sp>
          <p:nvSpPr>
            <p:cNvPr id="51819" name="Rectangle 619"/>
            <p:cNvSpPr>
              <a:spLocks noChangeArrowheads="1"/>
            </p:cNvSpPr>
            <p:nvPr/>
          </p:nvSpPr>
          <p:spPr bwMode="auto">
            <a:xfrm>
              <a:off x="1305" y="4740"/>
              <a:ext cx="22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rPr>
                <a:t>KB</a:t>
              </a:r>
              <a:endParaRPr lang="en-US" sz="2800">
                <a:effectLst>
                  <a:outerShdw blurRad="38100" dist="38100" dir="2700000" algn="tl">
                    <a:srgbClr val="DDDDDD"/>
                  </a:outerShdw>
                </a:effectLst>
                <a:latin typeface="Comic Sans MS" charset="0"/>
              </a:endParaRPr>
            </a:p>
          </p:txBody>
        </p:sp>
        <p:sp>
          <p:nvSpPr>
            <p:cNvPr id="51807" name="Rectangle 607"/>
            <p:cNvSpPr>
              <a:spLocks noChangeArrowheads="1"/>
            </p:cNvSpPr>
            <p:nvPr/>
          </p:nvSpPr>
          <p:spPr bwMode="auto">
            <a:xfrm>
              <a:off x="1287" y="4001"/>
              <a:ext cx="125" cy="22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C</a:t>
              </a:r>
              <a:endParaRPr lang="en-US" sz="3200">
                <a:effectLst>
                  <a:outerShdw blurRad="38100" dist="38100" dir="2700000" algn="tl">
                    <a:srgbClr val="DDDDDD"/>
                  </a:outerShdw>
                </a:effectLst>
                <a:latin typeface="Comic Sans MS" charset="0"/>
              </a:endParaRPr>
            </a:p>
          </p:txBody>
        </p:sp>
        <p:sp>
          <p:nvSpPr>
            <p:cNvPr id="51811" name="Rectangle 611"/>
            <p:cNvSpPr>
              <a:spLocks noChangeArrowheads="1"/>
            </p:cNvSpPr>
            <p:nvPr/>
          </p:nvSpPr>
          <p:spPr bwMode="auto">
            <a:xfrm>
              <a:off x="1174" y="4252"/>
              <a:ext cx="132" cy="22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rPr>
                <a:t>J</a:t>
              </a:r>
              <a:endParaRPr lang="en-US" sz="3200">
                <a:effectLst>
                  <a:outerShdw blurRad="38100" dist="38100" dir="2700000" algn="tl">
                    <a:srgbClr val="DDDDDD"/>
                  </a:outerShdw>
                </a:effectLst>
                <a:latin typeface="Comic Sans MS" charset="0"/>
              </a:endParaRPr>
            </a:p>
          </p:txBody>
        </p:sp>
      </p:grpSp>
      <p:sp>
        <p:nvSpPr>
          <p:cNvPr id="539" name="Rectangle 354"/>
          <p:cNvSpPr>
            <a:spLocks noChangeArrowheads="1"/>
          </p:cNvSpPr>
          <p:nvPr/>
        </p:nvSpPr>
        <p:spPr bwMode="auto">
          <a:xfrm>
            <a:off x="3511550" y="8042275"/>
            <a:ext cx="1187450" cy="430213"/>
          </a:xfrm>
          <a:prstGeom prst="rect">
            <a:avLst/>
          </a:prstGeom>
          <a:noFill/>
          <a:ln w="9525">
            <a:noFill/>
            <a:miter lim="800000"/>
            <a:headEnd/>
            <a:tailEnd/>
          </a:ln>
          <a:effectLst/>
        </p:spPr>
        <p:txBody>
          <a:bodyPr wrap="none" lIns="0" tIns="0" rIns="0" bIns="0">
            <a:spAutoFit/>
          </a:bodyPr>
          <a:lstStyle/>
          <a:p>
            <a:pPr algn="ctr">
              <a:defRPr/>
            </a:pPr>
            <a:r>
              <a:rPr lang="en-US" sz="1400" b="1">
                <a:effectLst>
                  <a:outerShdw blurRad="38100" dist="38100" dir="2700000" algn="tl">
                    <a:srgbClr val="DDDDDD"/>
                  </a:outerShdw>
                </a:effectLst>
                <a:latin typeface="Times" charset="0"/>
              </a:rPr>
              <a:t>PHẠM VI CÁC</a:t>
            </a:r>
          </a:p>
          <a:p>
            <a:pPr algn="ctr">
              <a:defRPr/>
            </a:pPr>
            <a:r>
              <a:rPr lang="ja-JP" altLang="en-US" sz="1400" b="1">
                <a:effectLst>
                  <a:outerShdw blurRad="38100" dist="38100" dir="2700000" algn="tl">
                    <a:srgbClr val="DDDDDD"/>
                  </a:outerShdw>
                </a:effectLst>
                <a:latin typeface="Times" charset="0"/>
              </a:rPr>
              <a:t>“</a:t>
            </a:r>
            <a:r>
              <a:rPr lang="en-US" sz="1400" b="1">
                <a:effectLst>
                  <a:outerShdw blurRad="38100" dist="38100" dir="2700000" algn="tl">
                    <a:srgbClr val="DDDDDD"/>
                  </a:outerShdw>
                </a:effectLst>
                <a:latin typeface="Times" charset="0"/>
              </a:rPr>
              <a:t>DIỄN BIẾN</a:t>
            </a:r>
            <a:r>
              <a:rPr lang="ja-JP" altLang="en-US" sz="1400" b="1">
                <a:effectLst>
                  <a:outerShdw blurRad="38100" dist="38100" dir="2700000" algn="tl">
                    <a:srgbClr val="DDDDDD"/>
                  </a:outerShdw>
                </a:effectLst>
                <a:latin typeface="Times" charset="0"/>
              </a:rPr>
              <a:t>”</a:t>
            </a:r>
            <a:endParaRPr lang="en-US" sz="1400">
              <a:effectLst>
                <a:outerShdw blurRad="38100" dist="38100" dir="2700000" algn="tl">
                  <a:srgbClr val="DDDDDD"/>
                </a:outerShdw>
              </a:effectLst>
              <a:latin typeface="Times" charset="0"/>
            </a:endParaRPr>
          </a:p>
        </p:txBody>
      </p:sp>
    </p:spTree>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6594475" y="76200"/>
            <a:ext cx="9493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31</a:t>
            </a:r>
          </a:p>
        </p:txBody>
      </p:sp>
      <p:sp>
        <p:nvSpPr>
          <p:cNvPr id="44034" name="Text Box 3"/>
          <p:cNvSpPr txBox="1">
            <a:spLocks noChangeArrowheads="1"/>
          </p:cNvSpPr>
          <p:nvPr/>
        </p:nvSpPr>
        <p:spPr bwMode="auto">
          <a:xfrm>
            <a:off x="2219325" y="693738"/>
            <a:ext cx="499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a:latin typeface="Times" charset="0"/>
              </a:rPr>
              <a:t>CHỈ MỤC </a:t>
            </a:r>
            <a:r>
              <a:rPr lang="ja-JP" altLang="en-US" sz="1800" b="1" i="1">
                <a:latin typeface="Times" charset="0"/>
              </a:rPr>
              <a:t>“</a:t>
            </a:r>
            <a:r>
              <a:rPr lang="en-US" altLang="ja-JP" sz="1800" b="1" i="1">
                <a:latin typeface="Times" charset="0"/>
              </a:rPr>
              <a:t>HỒ SƠ KINH THÁNH</a:t>
            </a:r>
            <a:r>
              <a:rPr lang="ja-JP" altLang="en-US" sz="1800" b="1" i="1">
                <a:latin typeface="Times" charset="0"/>
              </a:rPr>
              <a:t>”</a:t>
            </a:r>
            <a:endParaRPr lang="en-US" sz="1800" b="1" i="1">
              <a:latin typeface="Times" charset="0"/>
            </a:endParaRPr>
          </a:p>
        </p:txBody>
      </p:sp>
      <p:grpSp>
        <p:nvGrpSpPr>
          <p:cNvPr id="44035" name="Group 4"/>
          <p:cNvGrpSpPr>
            <a:grpSpLocks/>
          </p:cNvGrpSpPr>
          <p:nvPr/>
        </p:nvGrpSpPr>
        <p:grpSpPr bwMode="auto">
          <a:xfrm>
            <a:off x="839788" y="8269288"/>
            <a:ext cx="5875337" cy="500062"/>
            <a:chOff x="529" y="5209"/>
            <a:chExt cx="3701" cy="315"/>
          </a:xfrm>
        </p:grpSpPr>
        <p:sp>
          <p:nvSpPr>
            <p:cNvPr id="44382" name="Text Box 5"/>
            <p:cNvSpPr txBox="1">
              <a:spLocks noChangeArrowheads="1"/>
            </p:cNvSpPr>
            <p:nvPr/>
          </p:nvSpPr>
          <p:spPr bwMode="auto">
            <a:xfrm>
              <a:off x="686" y="5209"/>
              <a:ext cx="338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300"/>
                </a:spcBef>
              </a:pPr>
              <a:r>
                <a:rPr lang="en-US" sz="1200" b="1">
                  <a:latin typeface="Times" charset="0"/>
                </a:rPr>
                <a:t>TRANG NÀY, ĐÃ BAO GỒM BẢN QUYỀN,</a:t>
              </a:r>
            </a:p>
            <a:p>
              <a:pPr algn="ctr">
                <a:spcBef>
                  <a:spcPts val="300"/>
                </a:spcBef>
              </a:pPr>
              <a:r>
                <a:rPr lang="en-US" sz="1200" b="1">
                  <a:latin typeface="Times" charset="0"/>
                </a:rPr>
                <a:t>CÓ THỂ SỬ DỤNG ĐỂ PHỤC VỤ ĐỂ DẬY VÀ HỌC.</a:t>
              </a:r>
            </a:p>
          </p:txBody>
        </p:sp>
        <p:sp>
          <p:nvSpPr>
            <p:cNvPr id="44383"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44036"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8"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39"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endParaRPr lang="en-US"/>
          </a:p>
        </p:txBody>
      </p:sp>
      <p:sp>
        <p:nvSpPr>
          <p:cNvPr id="44040"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endParaRPr lang="en-US"/>
          </a:p>
        </p:txBody>
      </p:sp>
      <p:sp>
        <p:nvSpPr>
          <p:cNvPr id="44041"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Freeform 1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3"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4" name="Line 15"/>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5" name="Line 16"/>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6" name="Line 17"/>
          <p:cNvSpPr>
            <a:spLocks noChangeShapeType="1"/>
          </p:cNvSpPr>
          <p:nvPr/>
        </p:nvSpPr>
        <p:spPr bwMode="auto">
          <a:xfrm>
            <a:off x="2420938" y="21907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7"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8" name="Line 19"/>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Line 20"/>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0"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51" name="Rectangle 22"/>
          <p:cNvSpPr>
            <a:spLocks noChangeArrowheads="1"/>
          </p:cNvSpPr>
          <p:nvPr/>
        </p:nvSpPr>
        <p:spPr bwMode="auto">
          <a:xfrm>
            <a:off x="2451100" y="1246188"/>
            <a:ext cx="812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SÁNG TẠO</a:t>
            </a:r>
            <a:endParaRPr lang="en-US" sz="1800" baseline="-25000">
              <a:latin typeface="Times" charset="0"/>
            </a:endParaRPr>
          </a:p>
        </p:txBody>
      </p:sp>
      <p:sp>
        <p:nvSpPr>
          <p:cNvPr id="44052" name="Freeform 2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3" name="Freeform 24"/>
          <p:cNvSpPr>
            <a:spLocks/>
          </p:cNvSpPr>
          <p:nvPr/>
        </p:nvSpPr>
        <p:spPr bwMode="auto">
          <a:xfrm>
            <a:off x="3270250" y="1357313"/>
            <a:ext cx="257175" cy="76200"/>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4"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55" name="Rectangle 26"/>
          <p:cNvSpPr>
            <a:spLocks noChangeArrowheads="1"/>
          </p:cNvSpPr>
          <p:nvPr/>
        </p:nvSpPr>
        <p:spPr bwMode="auto">
          <a:xfrm>
            <a:off x="2452688" y="1471613"/>
            <a:ext cx="10128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Nam&amp;Nữ đầu tiên</a:t>
            </a:r>
            <a:endParaRPr lang="en-US" sz="1200" baseline="-25000">
              <a:latin typeface="Times" charset="0"/>
            </a:endParaRPr>
          </a:p>
        </p:txBody>
      </p:sp>
      <p:sp>
        <p:nvSpPr>
          <p:cNvPr id="44056" name="Rectangle 27"/>
          <p:cNvSpPr>
            <a:spLocks noChangeArrowheads="1"/>
          </p:cNvSpPr>
          <p:nvPr/>
        </p:nvSpPr>
        <p:spPr bwMode="auto">
          <a:xfrm>
            <a:off x="2551113" y="1658938"/>
            <a:ext cx="984250"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b="1">
                <a:solidFill>
                  <a:srgbClr val="000000"/>
                </a:solidFill>
                <a:latin typeface="Helvetica" charset="0"/>
              </a:rPr>
              <a:t>Tội lỗi đầu tiên</a:t>
            </a:r>
            <a:endParaRPr lang="en-US" sz="1200" baseline="-25000">
              <a:latin typeface="Times" charset="0"/>
            </a:endParaRPr>
          </a:p>
        </p:txBody>
      </p:sp>
      <p:sp>
        <p:nvSpPr>
          <p:cNvPr id="44057" name="Rectangle 28"/>
          <p:cNvSpPr>
            <a:spLocks noChangeArrowheads="1"/>
          </p:cNvSpPr>
          <p:nvPr/>
        </p:nvSpPr>
        <p:spPr bwMode="auto">
          <a:xfrm>
            <a:off x="2487613" y="1849438"/>
            <a:ext cx="10922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b="1">
                <a:solidFill>
                  <a:srgbClr val="000000"/>
                </a:solidFill>
                <a:latin typeface="Helvetica" charset="0"/>
              </a:rPr>
              <a:t>Phúc âm đầu tiên</a:t>
            </a:r>
            <a:endParaRPr lang="en-US" sz="1200" baseline="-25000">
              <a:latin typeface="Times" charset="0"/>
            </a:endParaRPr>
          </a:p>
        </p:txBody>
      </p:sp>
      <p:sp>
        <p:nvSpPr>
          <p:cNvPr id="44058" name="Rectangle 29"/>
          <p:cNvSpPr>
            <a:spLocks noChangeArrowheads="1"/>
          </p:cNvSpPr>
          <p:nvPr/>
        </p:nvSpPr>
        <p:spPr bwMode="auto">
          <a:xfrm>
            <a:off x="2509838" y="2039938"/>
            <a:ext cx="10620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b="1">
                <a:solidFill>
                  <a:srgbClr val="000000"/>
                </a:solidFill>
                <a:latin typeface="Helvetica" charset="0"/>
              </a:rPr>
              <a:t>Gia đình đầu tiên</a:t>
            </a:r>
            <a:endParaRPr lang="en-US" sz="1200" baseline="-25000">
              <a:latin typeface="Times" charset="0"/>
            </a:endParaRPr>
          </a:p>
        </p:txBody>
      </p:sp>
      <p:sp>
        <p:nvSpPr>
          <p:cNvPr id="44059" name="Rectangle 30"/>
          <p:cNvSpPr>
            <a:spLocks noChangeArrowheads="1"/>
          </p:cNvSpPr>
          <p:nvPr/>
        </p:nvSpPr>
        <p:spPr bwMode="auto">
          <a:xfrm>
            <a:off x="2466975" y="2236788"/>
            <a:ext cx="11255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b="1">
                <a:solidFill>
                  <a:srgbClr val="000000"/>
                </a:solidFill>
                <a:latin typeface="Helvetica" charset="0"/>
              </a:rPr>
              <a:t>Án mạng đầu tiên</a:t>
            </a:r>
            <a:endParaRPr lang="en-US" sz="1200" baseline="-25000">
              <a:latin typeface="Times" charset="0"/>
            </a:endParaRPr>
          </a:p>
        </p:txBody>
      </p:sp>
      <p:sp>
        <p:nvSpPr>
          <p:cNvPr id="44060" name="Rectangle 31"/>
          <p:cNvSpPr>
            <a:spLocks noChangeArrowheads="1"/>
          </p:cNvSpPr>
          <p:nvPr/>
        </p:nvSpPr>
        <p:spPr bwMode="auto">
          <a:xfrm>
            <a:off x="2506663" y="2436813"/>
            <a:ext cx="9620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Trân lụt/cầu vòng</a:t>
            </a:r>
            <a:endParaRPr lang="en-US" sz="1200" baseline="-25000">
              <a:latin typeface="Times" charset="0"/>
            </a:endParaRPr>
          </a:p>
        </p:txBody>
      </p:sp>
      <p:sp>
        <p:nvSpPr>
          <p:cNvPr id="44061" name="Rectangle 32"/>
          <p:cNvSpPr>
            <a:spLocks noChangeArrowheads="1"/>
          </p:cNvSpPr>
          <p:nvPr/>
        </p:nvSpPr>
        <p:spPr bwMode="auto">
          <a:xfrm>
            <a:off x="2784475" y="2646363"/>
            <a:ext cx="2762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Tháp</a:t>
            </a:r>
            <a:endParaRPr lang="en-US" sz="1200" baseline="-25000">
              <a:latin typeface="Times" charset="0"/>
            </a:endParaRPr>
          </a:p>
        </p:txBody>
      </p:sp>
      <p:sp>
        <p:nvSpPr>
          <p:cNvPr id="44062"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3"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endParaRPr lang="en-US"/>
          </a:p>
        </p:txBody>
      </p:sp>
      <p:sp>
        <p:nvSpPr>
          <p:cNvPr id="44064"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endParaRPr lang="en-US"/>
          </a:p>
        </p:txBody>
      </p:sp>
      <p:sp>
        <p:nvSpPr>
          <p:cNvPr id="44065"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6" name="Freeform 37"/>
          <p:cNvSpPr>
            <a:spLocks/>
          </p:cNvSpPr>
          <p:nvPr/>
        </p:nvSpPr>
        <p:spPr bwMode="auto">
          <a:xfrm>
            <a:off x="3252788" y="48545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67" name="Freeform 38"/>
          <p:cNvSpPr>
            <a:spLocks/>
          </p:cNvSpPr>
          <p:nvPr/>
        </p:nvSpPr>
        <p:spPr bwMode="auto">
          <a:xfrm>
            <a:off x="3270250" y="4840288"/>
            <a:ext cx="257175" cy="104775"/>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8"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9"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0"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71" name="Rectangle 42"/>
          <p:cNvSpPr>
            <a:spLocks noChangeArrowheads="1"/>
          </p:cNvSpPr>
          <p:nvPr/>
        </p:nvSpPr>
        <p:spPr bwMode="auto">
          <a:xfrm>
            <a:off x="2439988" y="4749800"/>
            <a:ext cx="6429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GIÔ-SÉP</a:t>
            </a:r>
            <a:endParaRPr lang="en-US" sz="1800" baseline="-25000">
              <a:latin typeface="Times" charset="0"/>
            </a:endParaRPr>
          </a:p>
        </p:txBody>
      </p:sp>
      <p:sp>
        <p:nvSpPr>
          <p:cNvPr id="44072" name="Rectangle 43"/>
          <p:cNvSpPr>
            <a:spLocks noChangeArrowheads="1"/>
          </p:cNvSpPr>
          <p:nvPr/>
        </p:nvSpPr>
        <p:spPr bwMode="auto">
          <a:xfrm>
            <a:off x="2598738" y="5024438"/>
            <a:ext cx="2825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Nô lệ</a:t>
            </a:r>
            <a:endParaRPr lang="en-US" sz="1200" baseline="-25000">
              <a:latin typeface="Times" charset="0"/>
            </a:endParaRPr>
          </a:p>
        </p:txBody>
      </p:sp>
      <p:sp>
        <p:nvSpPr>
          <p:cNvPr id="44073" name="Rectangle 44"/>
          <p:cNvSpPr>
            <a:spLocks noChangeArrowheads="1"/>
          </p:cNvSpPr>
          <p:nvPr/>
        </p:nvSpPr>
        <p:spPr bwMode="auto">
          <a:xfrm>
            <a:off x="2644775" y="5248275"/>
            <a:ext cx="190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430</a:t>
            </a:r>
            <a:endParaRPr lang="en-US" sz="1200" baseline="-25000">
              <a:latin typeface="Times" charset="0"/>
            </a:endParaRPr>
          </a:p>
        </p:txBody>
      </p:sp>
      <p:sp>
        <p:nvSpPr>
          <p:cNvPr id="44074"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5"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6"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44077"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endParaRPr lang="en-US"/>
          </a:p>
        </p:txBody>
      </p:sp>
      <p:sp>
        <p:nvSpPr>
          <p:cNvPr id="44078" name="Line 49"/>
          <p:cNvSpPr>
            <a:spLocks noChangeShapeType="1"/>
          </p:cNvSpPr>
          <p:nvPr/>
        </p:nvSpPr>
        <p:spPr bwMode="auto">
          <a:xfrm>
            <a:off x="2374900" y="5945188"/>
            <a:ext cx="908050" cy="158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9" name="Freeform 50"/>
          <p:cNvSpPr>
            <a:spLocks/>
          </p:cNvSpPr>
          <p:nvPr/>
        </p:nvSpPr>
        <p:spPr bwMode="auto">
          <a:xfrm>
            <a:off x="3252788" y="5854700"/>
            <a:ext cx="257175" cy="90488"/>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0" name="Freeform 51"/>
          <p:cNvSpPr>
            <a:spLocks/>
          </p:cNvSpPr>
          <p:nvPr/>
        </p:nvSpPr>
        <p:spPr bwMode="auto">
          <a:xfrm>
            <a:off x="3271838" y="5854700"/>
            <a:ext cx="242887" cy="90488"/>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1"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2"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3"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4"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5"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6"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87" name="Rectangle 58"/>
          <p:cNvSpPr>
            <a:spLocks noChangeArrowheads="1"/>
          </p:cNvSpPr>
          <p:nvPr/>
        </p:nvSpPr>
        <p:spPr bwMode="auto">
          <a:xfrm>
            <a:off x="2559050" y="5730875"/>
            <a:ext cx="547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MÔI-SE</a:t>
            </a:r>
            <a:endParaRPr lang="en-US" sz="1800" baseline="-25000">
              <a:latin typeface="Times" charset="0"/>
            </a:endParaRPr>
          </a:p>
        </p:txBody>
      </p:sp>
      <p:sp>
        <p:nvSpPr>
          <p:cNvPr id="44088" name="Rectangle 59"/>
          <p:cNvSpPr>
            <a:spLocks noChangeArrowheads="1"/>
          </p:cNvSpPr>
          <p:nvPr/>
        </p:nvSpPr>
        <p:spPr bwMode="auto">
          <a:xfrm>
            <a:off x="2738438" y="6186488"/>
            <a:ext cx="57467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89" name="Rectangle 60"/>
          <p:cNvSpPr>
            <a:spLocks noChangeArrowheads="1"/>
          </p:cNvSpPr>
          <p:nvPr/>
        </p:nvSpPr>
        <p:spPr bwMode="auto">
          <a:xfrm>
            <a:off x="2790825" y="6207125"/>
            <a:ext cx="3143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Si-nai</a:t>
            </a:r>
            <a:endParaRPr lang="en-US" sz="1200" baseline="-25000">
              <a:latin typeface="Times" charset="0"/>
            </a:endParaRPr>
          </a:p>
        </p:txBody>
      </p:sp>
      <p:sp>
        <p:nvSpPr>
          <p:cNvPr id="44090"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91" name="Rectangle 62"/>
          <p:cNvSpPr>
            <a:spLocks noChangeArrowheads="1"/>
          </p:cNvSpPr>
          <p:nvPr/>
        </p:nvSpPr>
        <p:spPr bwMode="auto">
          <a:xfrm>
            <a:off x="2695575" y="6413500"/>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M - C - C</a:t>
            </a:r>
            <a:endParaRPr lang="en-US" sz="1200" baseline="-25000">
              <a:latin typeface="Times" charset="0"/>
            </a:endParaRPr>
          </a:p>
        </p:txBody>
      </p:sp>
      <p:sp>
        <p:nvSpPr>
          <p:cNvPr id="44092"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93" name="Rectangle 64"/>
          <p:cNvSpPr>
            <a:spLocks noChangeArrowheads="1"/>
          </p:cNvSpPr>
          <p:nvPr/>
        </p:nvSpPr>
        <p:spPr bwMode="auto">
          <a:xfrm>
            <a:off x="2492375" y="6624638"/>
            <a:ext cx="831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Kadesh Barnea</a:t>
            </a:r>
            <a:endParaRPr lang="en-US" sz="1200" baseline="-25000">
              <a:latin typeface="Times" charset="0"/>
            </a:endParaRPr>
          </a:p>
        </p:txBody>
      </p:sp>
      <p:sp>
        <p:nvSpPr>
          <p:cNvPr id="44094"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95" name="Rectangle 66"/>
          <p:cNvSpPr>
            <a:spLocks noChangeArrowheads="1"/>
          </p:cNvSpPr>
          <p:nvPr/>
        </p:nvSpPr>
        <p:spPr bwMode="auto">
          <a:xfrm>
            <a:off x="2855913" y="6843713"/>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40</a:t>
            </a:r>
            <a:endParaRPr lang="en-US" sz="1200" baseline="-25000">
              <a:latin typeface="Times" charset="0"/>
            </a:endParaRPr>
          </a:p>
        </p:txBody>
      </p:sp>
      <p:sp>
        <p:nvSpPr>
          <p:cNvPr id="44096"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97" name="Rectangle 68"/>
          <p:cNvSpPr>
            <a:spLocks noChangeArrowheads="1"/>
          </p:cNvSpPr>
          <p:nvPr/>
        </p:nvSpPr>
        <p:spPr bwMode="auto">
          <a:xfrm>
            <a:off x="2620963" y="7048500"/>
            <a:ext cx="6032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5 bài giảng</a:t>
            </a:r>
            <a:endParaRPr lang="en-US" sz="1200" baseline="-25000">
              <a:latin typeface="Times" charset="0"/>
            </a:endParaRPr>
          </a:p>
        </p:txBody>
      </p:sp>
      <p:sp>
        <p:nvSpPr>
          <p:cNvPr id="44098"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9"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100" name="Rectangle 71"/>
          <p:cNvSpPr>
            <a:spLocks noChangeArrowheads="1"/>
          </p:cNvSpPr>
          <p:nvPr/>
        </p:nvSpPr>
        <p:spPr bwMode="auto">
          <a:xfrm>
            <a:off x="2605088" y="5991225"/>
            <a:ext cx="56991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Xuất Hành</a:t>
            </a:r>
            <a:endParaRPr lang="en-US" sz="1400" baseline="-25000">
              <a:latin typeface="Times" charset="0"/>
            </a:endParaRPr>
          </a:p>
        </p:txBody>
      </p:sp>
      <p:sp>
        <p:nvSpPr>
          <p:cNvPr id="44101"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102" name="Rectangle 73"/>
          <p:cNvSpPr>
            <a:spLocks noChangeArrowheads="1"/>
          </p:cNvSpPr>
          <p:nvPr/>
        </p:nvSpPr>
        <p:spPr bwMode="auto">
          <a:xfrm>
            <a:off x="5159375" y="5881688"/>
            <a:ext cx="795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YÊN LẶNG</a:t>
            </a:r>
            <a:endParaRPr lang="en-US" sz="1800" baseline="-25000">
              <a:latin typeface="Times" charset="0"/>
            </a:endParaRPr>
          </a:p>
        </p:txBody>
      </p:sp>
      <p:sp>
        <p:nvSpPr>
          <p:cNvPr id="44103"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04"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endParaRPr lang="en-US"/>
          </a:p>
        </p:txBody>
      </p:sp>
      <p:sp>
        <p:nvSpPr>
          <p:cNvPr id="44105"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endParaRPr lang="en-US"/>
          </a:p>
        </p:txBody>
      </p:sp>
      <p:sp>
        <p:nvSpPr>
          <p:cNvPr id="44106"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7" name="Freeform 78"/>
          <p:cNvSpPr>
            <a:spLocks/>
          </p:cNvSpPr>
          <p:nvPr/>
        </p:nvSpPr>
        <p:spPr bwMode="auto">
          <a:xfrm>
            <a:off x="5916613" y="5989638"/>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08" name="Freeform 79"/>
          <p:cNvSpPr>
            <a:spLocks/>
          </p:cNvSpPr>
          <p:nvPr/>
        </p:nvSpPr>
        <p:spPr bwMode="auto">
          <a:xfrm>
            <a:off x="5915025" y="59753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09"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0"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1" name="Rectangle 82"/>
          <p:cNvSpPr>
            <a:spLocks noChangeArrowheads="1"/>
          </p:cNvSpPr>
          <p:nvPr/>
        </p:nvSpPr>
        <p:spPr bwMode="auto">
          <a:xfrm>
            <a:off x="5162550" y="6100763"/>
            <a:ext cx="10429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Alex Người Hy Lạp</a:t>
            </a:r>
            <a:endParaRPr lang="en-US" sz="1200" baseline="-25000">
              <a:latin typeface="Times" charset="0"/>
            </a:endParaRPr>
          </a:p>
        </p:txBody>
      </p:sp>
      <p:sp>
        <p:nvSpPr>
          <p:cNvPr id="44112"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113" name="Rectangle 84"/>
          <p:cNvSpPr>
            <a:spLocks noChangeArrowheads="1"/>
          </p:cNvSpPr>
          <p:nvPr/>
        </p:nvSpPr>
        <p:spPr bwMode="auto">
          <a:xfrm>
            <a:off x="5151438" y="6283325"/>
            <a:ext cx="85883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Hệ thống La Mã</a:t>
            </a:r>
            <a:endParaRPr lang="en-US" sz="1200" baseline="-25000">
              <a:latin typeface="Times" charset="0"/>
            </a:endParaRPr>
          </a:p>
        </p:txBody>
      </p:sp>
      <p:sp>
        <p:nvSpPr>
          <p:cNvPr id="44114" name="Freeform 85"/>
          <p:cNvSpPr>
            <a:spLocks/>
          </p:cNvSpPr>
          <p:nvPr/>
        </p:nvSpPr>
        <p:spPr bwMode="auto">
          <a:xfrm>
            <a:off x="4811713" y="55959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5" name="Freeform 86"/>
          <p:cNvSpPr>
            <a:spLocks/>
          </p:cNvSpPr>
          <p:nvPr/>
        </p:nvSpPr>
        <p:spPr bwMode="auto">
          <a:xfrm>
            <a:off x="4811713" y="55514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6" name="Freeform 87"/>
          <p:cNvSpPr>
            <a:spLocks/>
          </p:cNvSpPr>
          <p:nvPr/>
        </p:nvSpPr>
        <p:spPr bwMode="auto">
          <a:xfrm>
            <a:off x="4811713" y="53990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7" name="Freeform 88"/>
          <p:cNvSpPr>
            <a:spLocks/>
          </p:cNvSpPr>
          <p:nvPr/>
        </p:nvSpPr>
        <p:spPr bwMode="auto">
          <a:xfrm>
            <a:off x="4811713" y="53546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8" name="Freeform 89"/>
          <p:cNvSpPr>
            <a:spLocks/>
          </p:cNvSpPr>
          <p:nvPr/>
        </p:nvSpPr>
        <p:spPr bwMode="auto">
          <a:xfrm>
            <a:off x="4811713" y="52022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9" name="Freeform 90"/>
          <p:cNvSpPr>
            <a:spLocks/>
          </p:cNvSpPr>
          <p:nvPr/>
        </p:nvSpPr>
        <p:spPr bwMode="auto">
          <a:xfrm>
            <a:off x="4811713" y="51577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0" name="Freeform 91"/>
          <p:cNvSpPr>
            <a:spLocks/>
          </p:cNvSpPr>
          <p:nvPr/>
        </p:nvSpPr>
        <p:spPr bwMode="auto">
          <a:xfrm>
            <a:off x="4811713" y="50069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1" name="Freeform 92"/>
          <p:cNvSpPr>
            <a:spLocks/>
          </p:cNvSpPr>
          <p:nvPr/>
        </p:nvSpPr>
        <p:spPr bwMode="auto">
          <a:xfrm>
            <a:off x="4811713" y="496093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2" name="Freeform 93"/>
          <p:cNvSpPr>
            <a:spLocks/>
          </p:cNvSpPr>
          <p:nvPr/>
        </p:nvSpPr>
        <p:spPr bwMode="auto">
          <a:xfrm>
            <a:off x="4811713" y="48101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3" name="Freeform 94"/>
          <p:cNvSpPr>
            <a:spLocks/>
          </p:cNvSpPr>
          <p:nvPr/>
        </p:nvSpPr>
        <p:spPr bwMode="auto">
          <a:xfrm>
            <a:off x="4811713" y="476408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4" name="Freeform 95"/>
          <p:cNvSpPr>
            <a:spLocks/>
          </p:cNvSpPr>
          <p:nvPr/>
        </p:nvSpPr>
        <p:spPr bwMode="auto">
          <a:xfrm>
            <a:off x="4811713" y="46132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5" name="Freeform 96"/>
          <p:cNvSpPr>
            <a:spLocks/>
          </p:cNvSpPr>
          <p:nvPr/>
        </p:nvSpPr>
        <p:spPr bwMode="auto">
          <a:xfrm>
            <a:off x="4811713" y="4551363"/>
            <a:ext cx="46037"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6" name="Freeform 97"/>
          <p:cNvSpPr>
            <a:spLocks/>
          </p:cNvSpPr>
          <p:nvPr/>
        </p:nvSpPr>
        <p:spPr bwMode="auto">
          <a:xfrm>
            <a:off x="4811713" y="440055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7" name="Freeform 98"/>
          <p:cNvSpPr>
            <a:spLocks/>
          </p:cNvSpPr>
          <p:nvPr/>
        </p:nvSpPr>
        <p:spPr bwMode="auto">
          <a:xfrm>
            <a:off x="4811713" y="4354513"/>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8" name="Freeform 99"/>
          <p:cNvSpPr>
            <a:spLocks/>
          </p:cNvSpPr>
          <p:nvPr/>
        </p:nvSpPr>
        <p:spPr bwMode="auto">
          <a:xfrm>
            <a:off x="4811713" y="420370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9" name="Freeform 100"/>
          <p:cNvSpPr>
            <a:spLocks/>
          </p:cNvSpPr>
          <p:nvPr/>
        </p:nvSpPr>
        <p:spPr bwMode="auto">
          <a:xfrm>
            <a:off x="4811713" y="41592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0" name="Freeform 101"/>
          <p:cNvSpPr>
            <a:spLocks/>
          </p:cNvSpPr>
          <p:nvPr/>
        </p:nvSpPr>
        <p:spPr bwMode="auto">
          <a:xfrm>
            <a:off x="4811713" y="40068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1" name="Freeform 102"/>
          <p:cNvSpPr>
            <a:spLocks/>
          </p:cNvSpPr>
          <p:nvPr/>
        </p:nvSpPr>
        <p:spPr bwMode="auto">
          <a:xfrm>
            <a:off x="4811713" y="396240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2" name="Freeform 103"/>
          <p:cNvSpPr>
            <a:spLocks/>
          </p:cNvSpPr>
          <p:nvPr/>
        </p:nvSpPr>
        <p:spPr bwMode="auto">
          <a:xfrm>
            <a:off x="4811713" y="381000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3" name="Freeform 104"/>
          <p:cNvSpPr>
            <a:spLocks/>
          </p:cNvSpPr>
          <p:nvPr/>
        </p:nvSpPr>
        <p:spPr bwMode="auto">
          <a:xfrm>
            <a:off x="4811713" y="37655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4" name="Freeform 105"/>
          <p:cNvSpPr>
            <a:spLocks/>
          </p:cNvSpPr>
          <p:nvPr/>
        </p:nvSpPr>
        <p:spPr bwMode="auto">
          <a:xfrm>
            <a:off x="4811713" y="36131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5" name="Freeform 106"/>
          <p:cNvSpPr>
            <a:spLocks/>
          </p:cNvSpPr>
          <p:nvPr/>
        </p:nvSpPr>
        <p:spPr bwMode="auto">
          <a:xfrm>
            <a:off x="4811713" y="355282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6" name="Freeform 107"/>
          <p:cNvSpPr>
            <a:spLocks/>
          </p:cNvSpPr>
          <p:nvPr/>
        </p:nvSpPr>
        <p:spPr bwMode="auto">
          <a:xfrm>
            <a:off x="4811713" y="3416300"/>
            <a:ext cx="46037" cy="136525"/>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7" name="Freeform 108"/>
          <p:cNvSpPr>
            <a:spLocks/>
          </p:cNvSpPr>
          <p:nvPr/>
        </p:nvSpPr>
        <p:spPr bwMode="auto">
          <a:xfrm>
            <a:off x="4811713" y="335597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8" name="Freeform 109"/>
          <p:cNvSpPr>
            <a:spLocks/>
          </p:cNvSpPr>
          <p:nvPr/>
        </p:nvSpPr>
        <p:spPr bwMode="auto">
          <a:xfrm>
            <a:off x="4811713" y="32051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9" name="Freeform 110"/>
          <p:cNvSpPr>
            <a:spLocks/>
          </p:cNvSpPr>
          <p:nvPr/>
        </p:nvSpPr>
        <p:spPr bwMode="auto">
          <a:xfrm>
            <a:off x="4811713" y="31591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0" name="Freeform 111"/>
          <p:cNvSpPr>
            <a:spLocks/>
          </p:cNvSpPr>
          <p:nvPr/>
        </p:nvSpPr>
        <p:spPr bwMode="auto">
          <a:xfrm>
            <a:off x="4811713" y="30083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1" name="Freeform 112"/>
          <p:cNvSpPr>
            <a:spLocks/>
          </p:cNvSpPr>
          <p:nvPr/>
        </p:nvSpPr>
        <p:spPr bwMode="auto">
          <a:xfrm>
            <a:off x="4811713" y="29622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2" name="Freeform 113"/>
          <p:cNvSpPr>
            <a:spLocks/>
          </p:cNvSpPr>
          <p:nvPr/>
        </p:nvSpPr>
        <p:spPr bwMode="auto">
          <a:xfrm>
            <a:off x="4811713" y="28114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3" name="Freeform 114"/>
          <p:cNvSpPr>
            <a:spLocks/>
          </p:cNvSpPr>
          <p:nvPr/>
        </p:nvSpPr>
        <p:spPr bwMode="auto">
          <a:xfrm>
            <a:off x="4811713" y="27654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4" name="Freeform 115"/>
          <p:cNvSpPr>
            <a:spLocks/>
          </p:cNvSpPr>
          <p:nvPr/>
        </p:nvSpPr>
        <p:spPr bwMode="auto">
          <a:xfrm>
            <a:off x="4811713" y="26146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5" name="Freeform 116"/>
          <p:cNvSpPr>
            <a:spLocks/>
          </p:cNvSpPr>
          <p:nvPr/>
        </p:nvSpPr>
        <p:spPr bwMode="auto">
          <a:xfrm>
            <a:off x="4811713" y="25685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6" name="Freeform 117"/>
          <p:cNvSpPr>
            <a:spLocks/>
          </p:cNvSpPr>
          <p:nvPr/>
        </p:nvSpPr>
        <p:spPr bwMode="auto">
          <a:xfrm>
            <a:off x="4811713" y="24177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7" name="Freeform 118"/>
          <p:cNvSpPr>
            <a:spLocks/>
          </p:cNvSpPr>
          <p:nvPr/>
        </p:nvSpPr>
        <p:spPr bwMode="auto">
          <a:xfrm>
            <a:off x="4811713" y="2357438"/>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8" name="Freeform 119"/>
          <p:cNvSpPr>
            <a:spLocks/>
          </p:cNvSpPr>
          <p:nvPr/>
        </p:nvSpPr>
        <p:spPr bwMode="auto">
          <a:xfrm>
            <a:off x="4811713" y="22050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9" name="Freeform 120"/>
          <p:cNvSpPr>
            <a:spLocks/>
          </p:cNvSpPr>
          <p:nvPr/>
        </p:nvSpPr>
        <p:spPr bwMode="auto">
          <a:xfrm>
            <a:off x="4811713" y="21605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0" name="Freeform 121"/>
          <p:cNvSpPr>
            <a:spLocks/>
          </p:cNvSpPr>
          <p:nvPr/>
        </p:nvSpPr>
        <p:spPr bwMode="auto">
          <a:xfrm>
            <a:off x="4811713" y="20081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1" name="Freeform 122"/>
          <p:cNvSpPr>
            <a:spLocks/>
          </p:cNvSpPr>
          <p:nvPr/>
        </p:nvSpPr>
        <p:spPr bwMode="auto">
          <a:xfrm>
            <a:off x="4811713" y="19637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2" name="Freeform 123"/>
          <p:cNvSpPr>
            <a:spLocks/>
          </p:cNvSpPr>
          <p:nvPr/>
        </p:nvSpPr>
        <p:spPr bwMode="auto">
          <a:xfrm>
            <a:off x="4811713" y="18113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3" name="Freeform 124"/>
          <p:cNvSpPr>
            <a:spLocks/>
          </p:cNvSpPr>
          <p:nvPr/>
        </p:nvSpPr>
        <p:spPr bwMode="auto">
          <a:xfrm>
            <a:off x="4811713" y="17668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4" name="Freeform 125"/>
          <p:cNvSpPr>
            <a:spLocks/>
          </p:cNvSpPr>
          <p:nvPr/>
        </p:nvSpPr>
        <p:spPr bwMode="auto">
          <a:xfrm>
            <a:off x="4811713" y="16144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5" name="Freeform 126"/>
          <p:cNvSpPr>
            <a:spLocks/>
          </p:cNvSpPr>
          <p:nvPr/>
        </p:nvSpPr>
        <p:spPr bwMode="auto">
          <a:xfrm>
            <a:off x="4811713" y="15700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6" name="Freeform 127"/>
          <p:cNvSpPr>
            <a:spLocks/>
          </p:cNvSpPr>
          <p:nvPr/>
        </p:nvSpPr>
        <p:spPr bwMode="auto">
          <a:xfrm>
            <a:off x="4811713" y="14192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7"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58"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59"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44160"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endParaRPr lang="en-US"/>
          </a:p>
        </p:txBody>
      </p:sp>
      <p:sp>
        <p:nvSpPr>
          <p:cNvPr id="44161"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62" name="Freeform 133"/>
          <p:cNvSpPr>
            <a:spLocks/>
          </p:cNvSpPr>
          <p:nvPr/>
        </p:nvSpPr>
        <p:spPr bwMode="auto">
          <a:xfrm>
            <a:off x="5886450" y="4687888"/>
            <a:ext cx="257175" cy="90487"/>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63" name="Freeform 134"/>
          <p:cNvSpPr>
            <a:spLocks/>
          </p:cNvSpPr>
          <p:nvPr/>
        </p:nvSpPr>
        <p:spPr bwMode="auto">
          <a:xfrm>
            <a:off x="5897563" y="467360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64"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65"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66"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67"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68"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169" name="Rectangle 140"/>
          <p:cNvSpPr>
            <a:spLocks noChangeArrowheads="1"/>
          </p:cNvSpPr>
          <p:nvPr/>
        </p:nvSpPr>
        <p:spPr bwMode="auto">
          <a:xfrm>
            <a:off x="5075238" y="4556125"/>
            <a:ext cx="7000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LƯU ĐÀY</a:t>
            </a:r>
            <a:endParaRPr lang="en-US" sz="1800" baseline="-25000">
              <a:latin typeface="Times" charset="0"/>
            </a:endParaRPr>
          </a:p>
        </p:txBody>
      </p:sp>
      <p:sp>
        <p:nvSpPr>
          <p:cNvPr id="44170" name="Rectangle 141"/>
          <p:cNvSpPr>
            <a:spLocks noChangeArrowheads="1"/>
          </p:cNvSpPr>
          <p:nvPr/>
        </p:nvSpPr>
        <p:spPr bwMode="auto">
          <a:xfrm>
            <a:off x="5338763" y="4808538"/>
            <a:ext cx="4111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70 Năm</a:t>
            </a:r>
            <a:endParaRPr lang="en-US" sz="1200" baseline="-25000">
              <a:latin typeface="Times" charset="0"/>
            </a:endParaRPr>
          </a:p>
        </p:txBody>
      </p:sp>
      <p:sp>
        <p:nvSpPr>
          <p:cNvPr id="44171" name="Rectangle 142"/>
          <p:cNvSpPr>
            <a:spLocks noChangeArrowheads="1"/>
          </p:cNvSpPr>
          <p:nvPr/>
        </p:nvSpPr>
        <p:spPr bwMode="auto">
          <a:xfrm>
            <a:off x="5187950" y="5018088"/>
            <a:ext cx="8509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900" b="1">
                <a:solidFill>
                  <a:srgbClr val="000000"/>
                </a:solidFill>
                <a:latin typeface="Helvetica" charset="0"/>
              </a:rPr>
              <a:t>3 chuyên đi</a:t>
            </a:r>
            <a:endParaRPr lang="en-US" sz="1200" baseline="-25000">
              <a:latin typeface="Times" charset="0"/>
            </a:endParaRPr>
          </a:p>
        </p:txBody>
      </p:sp>
      <p:sp>
        <p:nvSpPr>
          <p:cNvPr id="44172"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173" name="Rectangle 144"/>
          <p:cNvSpPr>
            <a:spLocks noChangeArrowheads="1"/>
          </p:cNvSpPr>
          <p:nvPr/>
        </p:nvSpPr>
        <p:spPr bwMode="auto">
          <a:xfrm>
            <a:off x="5124450" y="5233988"/>
            <a:ext cx="8588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100 Năm/50,000</a:t>
            </a:r>
            <a:endParaRPr lang="en-US" sz="1200" baseline="-25000">
              <a:latin typeface="Times" charset="0"/>
            </a:endParaRPr>
          </a:p>
        </p:txBody>
      </p:sp>
      <p:sp>
        <p:nvSpPr>
          <p:cNvPr id="44174" name="Rectangle 145"/>
          <p:cNvSpPr>
            <a:spLocks noChangeArrowheads="1"/>
          </p:cNvSpPr>
          <p:nvPr/>
        </p:nvSpPr>
        <p:spPr bwMode="auto">
          <a:xfrm>
            <a:off x="5364163" y="5429250"/>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Z - E - N</a:t>
            </a:r>
            <a:endParaRPr lang="en-US" sz="1200" baseline="-25000">
              <a:latin typeface="Times" charset="0"/>
            </a:endParaRPr>
          </a:p>
        </p:txBody>
      </p:sp>
      <p:pic>
        <p:nvPicPr>
          <p:cNvPr id="44175"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76" name="Freeform 147"/>
          <p:cNvSpPr>
            <a:spLocks/>
          </p:cNvSpPr>
          <p:nvPr/>
        </p:nvSpPr>
        <p:spPr bwMode="auto">
          <a:xfrm>
            <a:off x="2101850" y="80041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77" name="Freeform 148"/>
          <p:cNvSpPr>
            <a:spLocks/>
          </p:cNvSpPr>
          <p:nvPr/>
        </p:nvSpPr>
        <p:spPr bwMode="auto">
          <a:xfrm>
            <a:off x="2101850" y="795813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78" name="Freeform 149"/>
          <p:cNvSpPr>
            <a:spLocks/>
          </p:cNvSpPr>
          <p:nvPr/>
        </p:nvSpPr>
        <p:spPr bwMode="auto">
          <a:xfrm>
            <a:off x="2101850" y="78073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79" name="Freeform 150"/>
          <p:cNvSpPr>
            <a:spLocks/>
          </p:cNvSpPr>
          <p:nvPr/>
        </p:nvSpPr>
        <p:spPr bwMode="auto">
          <a:xfrm>
            <a:off x="2101850" y="77612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0" name="Freeform 151"/>
          <p:cNvSpPr>
            <a:spLocks/>
          </p:cNvSpPr>
          <p:nvPr/>
        </p:nvSpPr>
        <p:spPr bwMode="auto">
          <a:xfrm>
            <a:off x="2101850" y="76104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1" name="Freeform 152"/>
          <p:cNvSpPr>
            <a:spLocks/>
          </p:cNvSpPr>
          <p:nvPr/>
        </p:nvSpPr>
        <p:spPr bwMode="auto">
          <a:xfrm>
            <a:off x="2101850" y="75501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2" name="Freeform 153"/>
          <p:cNvSpPr>
            <a:spLocks/>
          </p:cNvSpPr>
          <p:nvPr/>
        </p:nvSpPr>
        <p:spPr bwMode="auto">
          <a:xfrm>
            <a:off x="2101850" y="739775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3" name="Freeform 154"/>
          <p:cNvSpPr>
            <a:spLocks/>
          </p:cNvSpPr>
          <p:nvPr/>
        </p:nvSpPr>
        <p:spPr bwMode="auto">
          <a:xfrm>
            <a:off x="2101850" y="7353300"/>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4" name="Freeform 155"/>
          <p:cNvSpPr>
            <a:spLocks/>
          </p:cNvSpPr>
          <p:nvPr/>
        </p:nvSpPr>
        <p:spPr bwMode="auto">
          <a:xfrm>
            <a:off x="2101850" y="720090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5" name="Freeform 156"/>
          <p:cNvSpPr>
            <a:spLocks/>
          </p:cNvSpPr>
          <p:nvPr/>
        </p:nvSpPr>
        <p:spPr bwMode="auto">
          <a:xfrm>
            <a:off x="2101850" y="71405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6" name="Freeform 157"/>
          <p:cNvSpPr>
            <a:spLocks/>
          </p:cNvSpPr>
          <p:nvPr/>
        </p:nvSpPr>
        <p:spPr bwMode="auto">
          <a:xfrm>
            <a:off x="2101850" y="698976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7" name="Freeform 158"/>
          <p:cNvSpPr>
            <a:spLocks/>
          </p:cNvSpPr>
          <p:nvPr/>
        </p:nvSpPr>
        <p:spPr bwMode="auto">
          <a:xfrm>
            <a:off x="2101850" y="6943725"/>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8" name="Freeform 159"/>
          <p:cNvSpPr>
            <a:spLocks/>
          </p:cNvSpPr>
          <p:nvPr/>
        </p:nvSpPr>
        <p:spPr bwMode="auto">
          <a:xfrm>
            <a:off x="2101850" y="679291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9" name="Freeform 160"/>
          <p:cNvSpPr>
            <a:spLocks/>
          </p:cNvSpPr>
          <p:nvPr/>
        </p:nvSpPr>
        <p:spPr bwMode="auto">
          <a:xfrm>
            <a:off x="2101850" y="6732588"/>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0" name="Freeform 161"/>
          <p:cNvSpPr>
            <a:spLocks/>
          </p:cNvSpPr>
          <p:nvPr/>
        </p:nvSpPr>
        <p:spPr bwMode="auto">
          <a:xfrm>
            <a:off x="2101850" y="65801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1" name="Freeform 162"/>
          <p:cNvSpPr>
            <a:spLocks/>
          </p:cNvSpPr>
          <p:nvPr/>
        </p:nvSpPr>
        <p:spPr bwMode="auto">
          <a:xfrm>
            <a:off x="2101850" y="653573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2" name="Freeform 163"/>
          <p:cNvSpPr>
            <a:spLocks/>
          </p:cNvSpPr>
          <p:nvPr/>
        </p:nvSpPr>
        <p:spPr bwMode="auto">
          <a:xfrm>
            <a:off x="2101850" y="638333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3" name="Freeform 164"/>
          <p:cNvSpPr>
            <a:spLocks/>
          </p:cNvSpPr>
          <p:nvPr/>
        </p:nvSpPr>
        <p:spPr bwMode="auto">
          <a:xfrm>
            <a:off x="2101850" y="633888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4" name="Freeform 165"/>
          <p:cNvSpPr>
            <a:spLocks/>
          </p:cNvSpPr>
          <p:nvPr/>
        </p:nvSpPr>
        <p:spPr bwMode="auto">
          <a:xfrm>
            <a:off x="2101850" y="61864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5" name="Freeform 166"/>
          <p:cNvSpPr>
            <a:spLocks/>
          </p:cNvSpPr>
          <p:nvPr/>
        </p:nvSpPr>
        <p:spPr bwMode="auto">
          <a:xfrm>
            <a:off x="2101850" y="61261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6" name="Freeform 167"/>
          <p:cNvSpPr>
            <a:spLocks/>
          </p:cNvSpPr>
          <p:nvPr/>
        </p:nvSpPr>
        <p:spPr bwMode="auto">
          <a:xfrm>
            <a:off x="2101850" y="59753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7" name="Freeform 168"/>
          <p:cNvSpPr>
            <a:spLocks/>
          </p:cNvSpPr>
          <p:nvPr/>
        </p:nvSpPr>
        <p:spPr bwMode="auto">
          <a:xfrm>
            <a:off x="2101850" y="5929313"/>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8" name="Freeform 169"/>
          <p:cNvSpPr>
            <a:spLocks/>
          </p:cNvSpPr>
          <p:nvPr/>
        </p:nvSpPr>
        <p:spPr bwMode="auto">
          <a:xfrm>
            <a:off x="2101850" y="577850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9" name="Freeform 170"/>
          <p:cNvSpPr>
            <a:spLocks/>
          </p:cNvSpPr>
          <p:nvPr/>
        </p:nvSpPr>
        <p:spPr bwMode="auto">
          <a:xfrm>
            <a:off x="2101850" y="57181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0" name="Freeform 171"/>
          <p:cNvSpPr>
            <a:spLocks/>
          </p:cNvSpPr>
          <p:nvPr/>
        </p:nvSpPr>
        <p:spPr bwMode="auto">
          <a:xfrm>
            <a:off x="2101850" y="55657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1" name="Freeform 172"/>
          <p:cNvSpPr>
            <a:spLocks/>
          </p:cNvSpPr>
          <p:nvPr/>
        </p:nvSpPr>
        <p:spPr bwMode="auto">
          <a:xfrm>
            <a:off x="2101850" y="552132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2" name="Freeform 173"/>
          <p:cNvSpPr>
            <a:spLocks/>
          </p:cNvSpPr>
          <p:nvPr/>
        </p:nvSpPr>
        <p:spPr bwMode="auto">
          <a:xfrm>
            <a:off x="2101850" y="536892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3" name="Freeform 174"/>
          <p:cNvSpPr>
            <a:spLocks/>
          </p:cNvSpPr>
          <p:nvPr/>
        </p:nvSpPr>
        <p:spPr bwMode="auto">
          <a:xfrm>
            <a:off x="2101850" y="532447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4" name="Freeform 175"/>
          <p:cNvSpPr>
            <a:spLocks/>
          </p:cNvSpPr>
          <p:nvPr/>
        </p:nvSpPr>
        <p:spPr bwMode="auto">
          <a:xfrm>
            <a:off x="2101850" y="51720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5" name="Freeform 176"/>
          <p:cNvSpPr>
            <a:spLocks/>
          </p:cNvSpPr>
          <p:nvPr/>
        </p:nvSpPr>
        <p:spPr bwMode="auto">
          <a:xfrm>
            <a:off x="2101850" y="51117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6" name="Freeform 177"/>
          <p:cNvSpPr>
            <a:spLocks/>
          </p:cNvSpPr>
          <p:nvPr/>
        </p:nvSpPr>
        <p:spPr bwMode="auto">
          <a:xfrm>
            <a:off x="2101850" y="49609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7" name="Freeform 178"/>
          <p:cNvSpPr>
            <a:spLocks/>
          </p:cNvSpPr>
          <p:nvPr/>
        </p:nvSpPr>
        <p:spPr bwMode="auto">
          <a:xfrm>
            <a:off x="2101850" y="49149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8" name="Freeform 179"/>
          <p:cNvSpPr>
            <a:spLocks/>
          </p:cNvSpPr>
          <p:nvPr/>
        </p:nvSpPr>
        <p:spPr bwMode="auto">
          <a:xfrm>
            <a:off x="2101850" y="47640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9" name="Freeform 180"/>
          <p:cNvSpPr>
            <a:spLocks/>
          </p:cNvSpPr>
          <p:nvPr/>
        </p:nvSpPr>
        <p:spPr bwMode="auto">
          <a:xfrm>
            <a:off x="2101850" y="47037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0" name="Freeform 181"/>
          <p:cNvSpPr>
            <a:spLocks/>
          </p:cNvSpPr>
          <p:nvPr/>
        </p:nvSpPr>
        <p:spPr bwMode="auto">
          <a:xfrm>
            <a:off x="2101850" y="455136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1" name="Freeform 182"/>
          <p:cNvSpPr>
            <a:spLocks/>
          </p:cNvSpPr>
          <p:nvPr/>
        </p:nvSpPr>
        <p:spPr bwMode="auto">
          <a:xfrm>
            <a:off x="2101850" y="450691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2" name="Freeform 183"/>
          <p:cNvSpPr>
            <a:spLocks/>
          </p:cNvSpPr>
          <p:nvPr/>
        </p:nvSpPr>
        <p:spPr bwMode="auto">
          <a:xfrm>
            <a:off x="2101850" y="435451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3" name="Freeform 184"/>
          <p:cNvSpPr>
            <a:spLocks/>
          </p:cNvSpPr>
          <p:nvPr/>
        </p:nvSpPr>
        <p:spPr bwMode="auto">
          <a:xfrm>
            <a:off x="2101850" y="431006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4" name="Freeform 185"/>
          <p:cNvSpPr>
            <a:spLocks/>
          </p:cNvSpPr>
          <p:nvPr/>
        </p:nvSpPr>
        <p:spPr bwMode="auto">
          <a:xfrm>
            <a:off x="2101850" y="41592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5" name="Freeform 186"/>
          <p:cNvSpPr>
            <a:spLocks/>
          </p:cNvSpPr>
          <p:nvPr/>
        </p:nvSpPr>
        <p:spPr bwMode="auto">
          <a:xfrm>
            <a:off x="2101850" y="4097338"/>
            <a:ext cx="46038"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6" name="Freeform 187"/>
          <p:cNvSpPr>
            <a:spLocks/>
          </p:cNvSpPr>
          <p:nvPr/>
        </p:nvSpPr>
        <p:spPr bwMode="auto">
          <a:xfrm>
            <a:off x="2101850" y="39465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7" name="Freeform 188"/>
          <p:cNvSpPr>
            <a:spLocks/>
          </p:cNvSpPr>
          <p:nvPr/>
        </p:nvSpPr>
        <p:spPr bwMode="auto">
          <a:xfrm>
            <a:off x="2101850" y="39004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8" name="Freeform 189"/>
          <p:cNvSpPr>
            <a:spLocks/>
          </p:cNvSpPr>
          <p:nvPr/>
        </p:nvSpPr>
        <p:spPr bwMode="auto">
          <a:xfrm>
            <a:off x="2101850" y="37496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9" name="Freeform 190"/>
          <p:cNvSpPr>
            <a:spLocks/>
          </p:cNvSpPr>
          <p:nvPr/>
        </p:nvSpPr>
        <p:spPr bwMode="auto">
          <a:xfrm>
            <a:off x="2101850" y="36893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0" name="Freeform 191"/>
          <p:cNvSpPr>
            <a:spLocks/>
          </p:cNvSpPr>
          <p:nvPr/>
        </p:nvSpPr>
        <p:spPr bwMode="auto">
          <a:xfrm>
            <a:off x="2101850" y="35385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1" name="Freeform 192"/>
          <p:cNvSpPr>
            <a:spLocks/>
          </p:cNvSpPr>
          <p:nvPr/>
        </p:nvSpPr>
        <p:spPr bwMode="auto">
          <a:xfrm>
            <a:off x="2101850" y="34925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2" name="Freeform 193"/>
          <p:cNvSpPr>
            <a:spLocks/>
          </p:cNvSpPr>
          <p:nvPr/>
        </p:nvSpPr>
        <p:spPr bwMode="auto">
          <a:xfrm>
            <a:off x="2101850" y="33416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3" name="Freeform 194"/>
          <p:cNvSpPr>
            <a:spLocks/>
          </p:cNvSpPr>
          <p:nvPr/>
        </p:nvSpPr>
        <p:spPr bwMode="auto">
          <a:xfrm>
            <a:off x="2101850" y="329565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4" name="Freeform 195"/>
          <p:cNvSpPr>
            <a:spLocks/>
          </p:cNvSpPr>
          <p:nvPr/>
        </p:nvSpPr>
        <p:spPr bwMode="auto">
          <a:xfrm>
            <a:off x="2101850" y="31448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5"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26"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27" name="Line 221"/>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4228" name="Picture 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229" name="AutoShape 223"/>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30" name="Rectangle 224"/>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endParaRPr lang="en-US"/>
          </a:p>
        </p:txBody>
      </p:sp>
      <p:sp>
        <p:nvSpPr>
          <p:cNvPr id="44231" name="Rectangle 225"/>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endParaRPr lang="en-US"/>
          </a:p>
        </p:txBody>
      </p:sp>
      <p:sp>
        <p:nvSpPr>
          <p:cNvPr id="44232" name="Line 226"/>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33" name="Freeform 227"/>
          <p:cNvSpPr>
            <a:spLocks/>
          </p:cNvSpPr>
          <p:nvPr/>
        </p:nvSpPr>
        <p:spPr bwMode="auto">
          <a:xfrm>
            <a:off x="3268663" y="75342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34" name="Freeform 228"/>
          <p:cNvSpPr>
            <a:spLocks/>
          </p:cNvSpPr>
          <p:nvPr/>
        </p:nvSpPr>
        <p:spPr bwMode="auto">
          <a:xfrm>
            <a:off x="3271838" y="7534275"/>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35" name="Line 229"/>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36" name="Line 230"/>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37" name="Rectangle 231"/>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38" name="Rectangle 232"/>
          <p:cNvSpPr>
            <a:spLocks noChangeArrowheads="1"/>
          </p:cNvSpPr>
          <p:nvPr/>
        </p:nvSpPr>
        <p:spPr bwMode="auto">
          <a:xfrm>
            <a:off x="2508250" y="7419975"/>
            <a:ext cx="650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GIÔ-SUÊ</a:t>
            </a:r>
            <a:endParaRPr lang="en-US" sz="1800" baseline="-25000">
              <a:latin typeface="Times" charset="0"/>
            </a:endParaRPr>
          </a:p>
        </p:txBody>
      </p:sp>
      <p:sp>
        <p:nvSpPr>
          <p:cNvPr id="44239" name="Rectangle 233"/>
          <p:cNvSpPr>
            <a:spLocks noChangeArrowheads="1"/>
          </p:cNvSpPr>
          <p:nvPr/>
        </p:nvSpPr>
        <p:spPr bwMode="auto">
          <a:xfrm>
            <a:off x="2570163" y="7689850"/>
            <a:ext cx="6223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Giê-ri-cô/Ai</a:t>
            </a:r>
            <a:endParaRPr lang="en-US" sz="1200" baseline="-25000">
              <a:latin typeface="Times" charset="0"/>
            </a:endParaRPr>
          </a:p>
        </p:txBody>
      </p:sp>
      <p:sp>
        <p:nvSpPr>
          <p:cNvPr id="44240" name="Rectangle 234"/>
          <p:cNvSpPr>
            <a:spLocks noChangeArrowheads="1"/>
          </p:cNvSpPr>
          <p:nvPr/>
        </p:nvSpPr>
        <p:spPr bwMode="auto">
          <a:xfrm>
            <a:off x="2557463" y="7902575"/>
            <a:ext cx="584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Đất bị chia</a:t>
            </a:r>
            <a:endParaRPr lang="en-US" sz="1200" baseline="-25000">
              <a:latin typeface="Times" charset="0"/>
            </a:endParaRPr>
          </a:p>
        </p:txBody>
      </p:sp>
      <p:sp>
        <p:nvSpPr>
          <p:cNvPr id="44241" name="Rectangle 235"/>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42" name="Line 236"/>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43" name="AutoShape 237"/>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44" name="Rectangle 238"/>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endParaRPr lang="en-US"/>
          </a:p>
        </p:txBody>
      </p:sp>
      <p:sp>
        <p:nvSpPr>
          <p:cNvPr id="44245" name="Rectangle 239"/>
          <p:cNvSpPr>
            <a:spLocks noChangeArrowheads="1"/>
          </p:cNvSpPr>
          <p:nvPr/>
        </p:nvSpPr>
        <p:spPr bwMode="auto">
          <a:xfrm>
            <a:off x="5008563" y="6899275"/>
            <a:ext cx="1195387" cy="1255713"/>
          </a:xfrm>
          <a:prstGeom prst="rect">
            <a:avLst/>
          </a:prstGeom>
          <a:solidFill>
            <a:srgbClr val="FFFFFF"/>
          </a:solidFill>
          <a:ln w="15875">
            <a:solidFill>
              <a:srgbClr val="000000"/>
            </a:solidFill>
            <a:miter lim="800000"/>
            <a:headEnd/>
            <a:tailEnd/>
          </a:ln>
        </p:spPr>
        <p:txBody>
          <a:bodyPr/>
          <a:lstStyle/>
          <a:p>
            <a:endParaRPr lang="en-US"/>
          </a:p>
        </p:txBody>
      </p:sp>
      <p:sp>
        <p:nvSpPr>
          <p:cNvPr id="44246" name="Line 240"/>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47" name="Freeform 241"/>
          <p:cNvSpPr>
            <a:spLocks/>
          </p:cNvSpPr>
          <p:nvPr/>
        </p:nvSpPr>
        <p:spPr bwMode="auto">
          <a:xfrm>
            <a:off x="5902325" y="6837363"/>
            <a:ext cx="257175" cy="76200"/>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48" name="Line 242"/>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49" name="Line 243"/>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50" name="Line 244"/>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51" name="Rectangle 245"/>
          <p:cNvSpPr>
            <a:spLocks noChangeArrowheads="1"/>
          </p:cNvSpPr>
          <p:nvPr/>
        </p:nvSpPr>
        <p:spPr bwMode="auto">
          <a:xfrm>
            <a:off x="5246688" y="7091363"/>
            <a:ext cx="4286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i="1">
                <a:solidFill>
                  <a:srgbClr val="000000"/>
                </a:solidFill>
                <a:latin typeface="Helvetica" charset="0"/>
              </a:rPr>
              <a:t>Thập tư</a:t>
            </a:r>
            <a:endParaRPr lang="en-US" sz="1200" baseline="-25000">
              <a:latin typeface="Times" charset="0"/>
            </a:endParaRPr>
          </a:p>
        </p:txBody>
      </p:sp>
      <p:sp>
        <p:nvSpPr>
          <p:cNvPr id="44252" name="Rectangle 246"/>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53" name="Rectangle 247"/>
          <p:cNvSpPr>
            <a:spLocks noChangeArrowheads="1"/>
          </p:cNvSpPr>
          <p:nvPr/>
        </p:nvSpPr>
        <p:spPr bwMode="auto">
          <a:xfrm>
            <a:off x="5210175" y="7264400"/>
            <a:ext cx="53181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i="1">
                <a:solidFill>
                  <a:srgbClr val="000000"/>
                </a:solidFill>
                <a:latin typeface="Helvetica" charset="0"/>
              </a:rPr>
              <a:t>Hội thánh</a:t>
            </a:r>
            <a:endParaRPr lang="en-US" sz="1200" baseline="-25000">
              <a:latin typeface="Times" charset="0"/>
            </a:endParaRPr>
          </a:p>
        </p:txBody>
      </p:sp>
      <p:sp>
        <p:nvSpPr>
          <p:cNvPr id="44254" name="Line 248"/>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55" name="Line 249"/>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56" name="Line 250"/>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57" name="Line 251"/>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58" name="Rectangle 252"/>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59" name="Rectangle 253"/>
          <p:cNvSpPr>
            <a:spLocks noChangeArrowheads="1"/>
          </p:cNvSpPr>
          <p:nvPr/>
        </p:nvSpPr>
        <p:spPr bwMode="auto">
          <a:xfrm>
            <a:off x="5386388" y="7423150"/>
            <a:ext cx="5000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Phúc Âm</a:t>
            </a:r>
            <a:endParaRPr lang="en-US" sz="1200" baseline="-25000">
              <a:latin typeface="Times" charset="0"/>
            </a:endParaRPr>
          </a:p>
        </p:txBody>
      </p:sp>
      <p:sp>
        <p:nvSpPr>
          <p:cNvPr id="44260" name="Rectangle 254"/>
          <p:cNvSpPr>
            <a:spLocks noChangeArrowheads="1"/>
          </p:cNvSpPr>
          <p:nvPr/>
        </p:nvSpPr>
        <p:spPr bwMode="auto">
          <a:xfrm>
            <a:off x="5472113" y="7599363"/>
            <a:ext cx="4619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Công vụ</a:t>
            </a:r>
            <a:endParaRPr lang="en-US" sz="1200" baseline="-25000">
              <a:latin typeface="Times" charset="0"/>
            </a:endParaRPr>
          </a:p>
        </p:txBody>
      </p:sp>
      <p:sp>
        <p:nvSpPr>
          <p:cNvPr id="44261" name="Rectangle 255"/>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62" name="Rectangle 256"/>
          <p:cNvSpPr>
            <a:spLocks noChangeArrowheads="1"/>
          </p:cNvSpPr>
          <p:nvPr/>
        </p:nvSpPr>
        <p:spPr bwMode="auto">
          <a:xfrm>
            <a:off x="5365750" y="7781925"/>
            <a:ext cx="6032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Thư Sứ Đồ</a:t>
            </a:r>
            <a:endParaRPr lang="en-US" sz="1200" baseline="-25000">
              <a:latin typeface="Times" charset="0"/>
            </a:endParaRPr>
          </a:p>
        </p:txBody>
      </p:sp>
      <p:sp>
        <p:nvSpPr>
          <p:cNvPr id="44263" name="Rectangle 257"/>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64" name="Rectangle 258"/>
          <p:cNvSpPr>
            <a:spLocks noChangeArrowheads="1"/>
          </p:cNvSpPr>
          <p:nvPr/>
        </p:nvSpPr>
        <p:spPr bwMode="auto">
          <a:xfrm>
            <a:off x="5302250" y="7954963"/>
            <a:ext cx="635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Khải Huyền</a:t>
            </a:r>
            <a:endParaRPr lang="en-US" sz="1200" baseline="-25000">
              <a:latin typeface="Times" charset="0"/>
            </a:endParaRPr>
          </a:p>
        </p:txBody>
      </p:sp>
      <p:sp>
        <p:nvSpPr>
          <p:cNvPr id="44265" name="Rectangle 259"/>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66" name="Rectangle 260"/>
          <p:cNvSpPr>
            <a:spLocks noChangeArrowheads="1"/>
          </p:cNvSpPr>
          <p:nvPr/>
        </p:nvSpPr>
        <p:spPr bwMode="auto">
          <a:xfrm>
            <a:off x="4976813" y="1285875"/>
            <a:ext cx="111918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b="1">
                <a:solidFill>
                  <a:srgbClr val="000000"/>
                </a:solidFill>
                <a:latin typeface="Charcoal" charset="0"/>
              </a:rPr>
              <a:t>VÔ CHÍNH PHỦ</a:t>
            </a:r>
            <a:endParaRPr lang="en-US" sz="1800" baseline="-25000">
              <a:latin typeface="Times" charset="0"/>
            </a:endParaRPr>
          </a:p>
        </p:txBody>
      </p:sp>
      <p:sp>
        <p:nvSpPr>
          <p:cNvPr id="44267" name="AutoShape 261"/>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68" name="Rectangle 262"/>
          <p:cNvSpPr>
            <a:spLocks noChangeArrowheads="1"/>
          </p:cNvSpPr>
          <p:nvPr/>
        </p:nvSpPr>
        <p:spPr bwMode="auto">
          <a:xfrm>
            <a:off x="5008563" y="1479550"/>
            <a:ext cx="863600" cy="438150"/>
          </a:xfrm>
          <a:prstGeom prst="rect">
            <a:avLst/>
          </a:prstGeom>
          <a:solidFill>
            <a:srgbClr val="FFFFFF"/>
          </a:solidFill>
          <a:ln w="15875">
            <a:solidFill>
              <a:srgbClr val="FFFFFF"/>
            </a:solidFill>
            <a:miter lim="800000"/>
            <a:headEnd/>
            <a:tailEnd/>
          </a:ln>
        </p:spPr>
        <p:txBody>
          <a:bodyPr/>
          <a:lstStyle/>
          <a:p>
            <a:endParaRPr lang="en-US"/>
          </a:p>
        </p:txBody>
      </p:sp>
      <p:sp>
        <p:nvSpPr>
          <p:cNvPr id="44269" name="Rectangle 263"/>
          <p:cNvSpPr>
            <a:spLocks noChangeArrowheads="1"/>
          </p:cNvSpPr>
          <p:nvPr/>
        </p:nvSpPr>
        <p:spPr bwMode="auto">
          <a:xfrm>
            <a:off x="5008563" y="1479550"/>
            <a:ext cx="1211262" cy="514350"/>
          </a:xfrm>
          <a:prstGeom prst="rect">
            <a:avLst/>
          </a:prstGeom>
          <a:solidFill>
            <a:srgbClr val="FFFFFF"/>
          </a:solidFill>
          <a:ln w="15875">
            <a:solidFill>
              <a:srgbClr val="000000"/>
            </a:solidFill>
            <a:miter lim="800000"/>
            <a:headEnd/>
            <a:tailEnd/>
          </a:ln>
        </p:spPr>
        <p:txBody>
          <a:bodyPr/>
          <a:lstStyle/>
          <a:p>
            <a:endParaRPr lang="en-US"/>
          </a:p>
        </p:txBody>
      </p:sp>
      <p:sp>
        <p:nvSpPr>
          <p:cNvPr id="44270" name="Line 264"/>
          <p:cNvSpPr>
            <a:spLocks noChangeShapeType="1"/>
          </p:cNvSpPr>
          <p:nvPr/>
        </p:nvSpPr>
        <p:spPr bwMode="auto">
          <a:xfrm>
            <a:off x="5024438" y="1485900"/>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71" name="Freeform 265"/>
          <p:cNvSpPr>
            <a:spLocks/>
          </p:cNvSpPr>
          <p:nvPr/>
        </p:nvSpPr>
        <p:spPr bwMode="auto">
          <a:xfrm>
            <a:off x="5916613" y="13874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72" name="Freeform 266"/>
          <p:cNvSpPr>
            <a:spLocks/>
          </p:cNvSpPr>
          <p:nvPr/>
        </p:nvSpPr>
        <p:spPr bwMode="auto">
          <a:xfrm>
            <a:off x="5927725" y="1387475"/>
            <a:ext cx="257175" cy="9207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73" name="Line 267"/>
          <p:cNvSpPr>
            <a:spLocks noChangeShapeType="1"/>
          </p:cNvSpPr>
          <p:nvPr/>
        </p:nvSpPr>
        <p:spPr bwMode="auto">
          <a:xfrm>
            <a:off x="5084763" y="16764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74" name="Line 268"/>
          <p:cNvSpPr>
            <a:spLocks noChangeShapeType="1"/>
          </p:cNvSpPr>
          <p:nvPr/>
        </p:nvSpPr>
        <p:spPr bwMode="auto">
          <a:xfrm>
            <a:off x="5084763" y="190341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75" name="Rectangle 269"/>
          <p:cNvSpPr>
            <a:spLocks noChangeArrowheads="1"/>
          </p:cNvSpPr>
          <p:nvPr/>
        </p:nvSpPr>
        <p:spPr bwMode="auto">
          <a:xfrm>
            <a:off x="5153025" y="1514475"/>
            <a:ext cx="6223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Thẩm Phán</a:t>
            </a:r>
            <a:endParaRPr lang="en-US" sz="1200" baseline="-25000">
              <a:latin typeface="Times" charset="0"/>
            </a:endParaRPr>
          </a:p>
        </p:txBody>
      </p:sp>
      <p:sp>
        <p:nvSpPr>
          <p:cNvPr id="44276" name="Rectangle 270"/>
          <p:cNvSpPr>
            <a:spLocks noChangeArrowheads="1"/>
          </p:cNvSpPr>
          <p:nvPr/>
        </p:nvSpPr>
        <p:spPr bwMode="auto">
          <a:xfrm>
            <a:off x="5499100" y="1749425"/>
            <a:ext cx="190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350</a:t>
            </a:r>
            <a:endParaRPr lang="en-US" sz="1200" baseline="-25000">
              <a:latin typeface="Times" charset="0"/>
            </a:endParaRPr>
          </a:p>
        </p:txBody>
      </p:sp>
      <p:sp>
        <p:nvSpPr>
          <p:cNvPr id="44277" name="Line 271"/>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78" name="Rectangle 272"/>
          <p:cNvSpPr>
            <a:spLocks noChangeArrowheads="1"/>
          </p:cNvSpPr>
          <p:nvPr/>
        </p:nvSpPr>
        <p:spPr bwMode="auto">
          <a:xfrm>
            <a:off x="4994275" y="2357438"/>
            <a:ext cx="1241425" cy="1982787"/>
          </a:xfrm>
          <a:prstGeom prst="rect">
            <a:avLst/>
          </a:prstGeom>
          <a:solidFill>
            <a:srgbClr val="FFFFFF"/>
          </a:solidFill>
          <a:ln w="15875">
            <a:solidFill>
              <a:srgbClr val="000000"/>
            </a:solidFill>
            <a:miter lim="800000"/>
            <a:headEnd/>
            <a:tailEnd/>
          </a:ln>
        </p:spPr>
        <p:txBody>
          <a:bodyPr/>
          <a:lstStyle/>
          <a:p>
            <a:endParaRPr lang="en-US"/>
          </a:p>
        </p:txBody>
      </p:sp>
      <p:sp>
        <p:nvSpPr>
          <p:cNvPr id="44279" name="AutoShape 273"/>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80" name="Freeform 274"/>
          <p:cNvSpPr>
            <a:spLocks/>
          </p:cNvSpPr>
          <p:nvPr/>
        </p:nvSpPr>
        <p:spPr bwMode="auto">
          <a:xfrm>
            <a:off x="5932488" y="2266950"/>
            <a:ext cx="257175" cy="104775"/>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81" name="Freeform 275"/>
          <p:cNvSpPr>
            <a:spLocks/>
          </p:cNvSpPr>
          <p:nvPr/>
        </p:nvSpPr>
        <p:spPr bwMode="auto">
          <a:xfrm>
            <a:off x="5929313" y="22669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82" name="Line 276"/>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83" name="Line 277"/>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84" name="Line 278"/>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85" name="Line 279"/>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86" name="Line 280"/>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87" name="Line 281"/>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88" name="Rectangle 282"/>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89" name="Rectangle 283"/>
          <p:cNvSpPr>
            <a:spLocks noChangeArrowheads="1"/>
          </p:cNvSpPr>
          <p:nvPr/>
        </p:nvSpPr>
        <p:spPr bwMode="auto">
          <a:xfrm>
            <a:off x="5027613" y="2122488"/>
            <a:ext cx="88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HOÀNG GIA</a:t>
            </a:r>
            <a:endParaRPr lang="en-US" sz="1800" baseline="-25000">
              <a:latin typeface="Times" charset="0"/>
            </a:endParaRPr>
          </a:p>
        </p:txBody>
      </p:sp>
      <p:sp>
        <p:nvSpPr>
          <p:cNvPr id="44290" name="Rectangle 284"/>
          <p:cNvSpPr>
            <a:spLocks noChangeArrowheads="1"/>
          </p:cNvSpPr>
          <p:nvPr/>
        </p:nvSpPr>
        <p:spPr bwMode="auto">
          <a:xfrm>
            <a:off x="5156200" y="2570163"/>
            <a:ext cx="9207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 ••• CHIA CẮT ••• </a:t>
            </a:r>
            <a:endParaRPr lang="en-US" sz="1200" baseline="-25000">
              <a:latin typeface="Times" charset="0"/>
            </a:endParaRPr>
          </a:p>
        </p:txBody>
      </p:sp>
      <p:sp>
        <p:nvSpPr>
          <p:cNvPr id="44291" name="Rectangle 285"/>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92" name="Rectangle 286"/>
          <p:cNvSpPr>
            <a:spLocks noChangeArrowheads="1"/>
          </p:cNvSpPr>
          <p:nvPr/>
        </p:nvSpPr>
        <p:spPr bwMode="auto">
          <a:xfrm>
            <a:off x="5072063" y="3005138"/>
            <a:ext cx="9810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    Is-ra-el       Giu-đa</a:t>
            </a:r>
            <a:endParaRPr lang="en-US" sz="1200" baseline="-25000">
              <a:latin typeface="Times" charset="0"/>
            </a:endParaRPr>
          </a:p>
        </p:txBody>
      </p:sp>
      <p:sp>
        <p:nvSpPr>
          <p:cNvPr id="44293" name="Rectangle 287"/>
          <p:cNvSpPr>
            <a:spLocks noChangeArrowheads="1"/>
          </p:cNvSpPr>
          <p:nvPr/>
        </p:nvSpPr>
        <p:spPr bwMode="auto">
          <a:xfrm>
            <a:off x="5281613" y="3206750"/>
            <a:ext cx="5715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10              2</a:t>
            </a:r>
            <a:endParaRPr lang="en-US" sz="1200" baseline="-25000">
              <a:latin typeface="Times" charset="0"/>
            </a:endParaRPr>
          </a:p>
        </p:txBody>
      </p:sp>
      <p:sp>
        <p:nvSpPr>
          <p:cNvPr id="44294" name="Rectangle 288"/>
          <p:cNvSpPr>
            <a:spLocks noChangeArrowheads="1"/>
          </p:cNvSpPr>
          <p:nvPr/>
        </p:nvSpPr>
        <p:spPr bwMode="auto">
          <a:xfrm>
            <a:off x="5245100" y="3627438"/>
            <a:ext cx="7112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 20-J         20-R</a:t>
            </a:r>
            <a:endParaRPr lang="en-US" sz="1200" baseline="-25000">
              <a:latin typeface="Times" charset="0"/>
            </a:endParaRPr>
          </a:p>
        </p:txBody>
      </p:sp>
      <p:sp>
        <p:nvSpPr>
          <p:cNvPr id="44295" name="Rectangle 289"/>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96" name="Rectangle 290"/>
          <p:cNvSpPr>
            <a:spLocks noChangeArrowheads="1"/>
          </p:cNvSpPr>
          <p:nvPr/>
        </p:nvSpPr>
        <p:spPr bwMode="auto">
          <a:xfrm>
            <a:off x="5197475" y="3841750"/>
            <a:ext cx="7429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 200             350</a:t>
            </a:r>
            <a:endParaRPr lang="en-US" sz="1200" baseline="-25000">
              <a:latin typeface="Times" charset="0"/>
            </a:endParaRPr>
          </a:p>
        </p:txBody>
      </p:sp>
      <p:sp>
        <p:nvSpPr>
          <p:cNvPr id="44297" name="Rectangle 291"/>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98" name="Rectangle 292"/>
          <p:cNvSpPr>
            <a:spLocks noChangeArrowheads="1"/>
          </p:cNvSpPr>
          <p:nvPr/>
        </p:nvSpPr>
        <p:spPr bwMode="auto">
          <a:xfrm>
            <a:off x="5164138" y="4057650"/>
            <a:ext cx="94773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A-sy-ri    Ba-by-lon</a:t>
            </a:r>
            <a:endParaRPr lang="en-US" sz="1200" baseline="-25000">
              <a:latin typeface="Times" charset="0"/>
            </a:endParaRPr>
          </a:p>
        </p:txBody>
      </p:sp>
      <p:sp>
        <p:nvSpPr>
          <p:cNvPr id="44299" name="Line 293"/>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00" name="Rectangle 294"/>
          <p:cNvSpPr>
            <a:spLocks noChangeArrowheads="1"/>
          </p:cNvSpPr>
          <p:nvPr/>
        </p:nvSpPr>
        <p:spPr bwMode="auto">
          <a:xfrm>
            <a:off x="5148263" y="2816225"/>
            <a:ext cx="730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FFFFFF"/>
                </a:solidFill>
                <a:latin typeface="Helvetica" charset="0"/>
              </a:rPr>
              <a:t>N</a:t>
            </a:r>
            <a:endParaRPr lang="en-US" sz="1200" baseline="-25000">
              <a:latin typeface="Times" charset="0"/>
            </a:endParaRPr>
          </a:p>
        </p:txBody>
      </p:sp>
      <p:sp>
        <p:nvSpPr>
          <p:cNvPr id="44301" name="Rectangle 295"/>
          <p:cNvSpPr>
            <a:spLocks noChangeArrowheads="1"/>
          </p:cNvSpPr>
          <p:nvPr/>
        </p:nvSpPr>
        <p:spPr bwMode="auto">
          <a:xfrm>
            <a:off x="5226050" y="2797175"/>
            <a:ext cx="7000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Helvetica" charset="0"/>
              </a:rPr>
              <a:t>Bắc          Nam</a:t>
            </a:r>
            <a:endParaRPr lang="en-US" sz="1200" baseline="-25000">
              <a:latin typeface="Times" charset="0"/>
            </a:endParaRPr>
          </a:p>
        </p:txBody>
      </p:sp>
      <p:sp>
        <p:nvSpPr>
          <p:cNvPr id="44302" name="Line 296"/>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03" name="Rectangle 297"/>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04" name="Line 298"/>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05" name="Line 299"/>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06" name="Line 300"/>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07" name="Rectangle 301"/>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08" name="Rectangle 306"/>
          <p:cNvSpPr>
            <a:spLocks noChangeArrowheads="1"/>
          </p:cNvSpPr>
          <p:nvPr/>
        </p:nvSpPr>
        <p:spPr bwMode="auto">
          <a:xfrm>
            <a:off x="4713288" y="6026150"/>
            <a:ext cx="24923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rgbClr val="000000"/>
                </a:solidFill>
                <a:latin typeface="Times" charset="0"/>
              </a:rPr>
              <a:t>Y</a:t>
            </a:r>
            <a:endParaRPr lang="en-US" sz="1200" baseline="-25000">
              <a:latin typeface="Times" charset="0"/>
            </a:endParaRPr>
          </a:p>
        </p:txBody>
      </p:sp>
      <p:sp>
        <p:nvSpPr>
          <p:cNvPr id="44309" name="Rectangle 307"/>
          <p:cNvSpPr>
            <a:spLocks noChangeArrowheads="1"/>
          </p:cNvSpPr>
          <p:nvPr/>
        </p:nvSpPr>
        <p:spPr bwMode="auto">
          <a:xfrm>
            <a:off x="4691063" y="7207250"/>
            <a:ext cx="2889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rgbClr val="000000"/>
                </a:solidFill>
                <a:latin typeface="Times" charset="0"/>
              </a:rPr>
              <a:t>G</a:t>
            </a:r>
            <a:endParaRPr lang="en-US" sz="1200" baseline="-25000">
              <a:latin typeface="Times" charset="0"/>
            </a:endParaRPr>
          </a:p>
        </p:txBody>
      </p:sp>
      <p:sp>
        <p:nvSpPr>
          <p:cNvPr id="44310" name="Rectangle 308"/>
          <p:cNvSpPr>
            <a:spLocks noChangeArrowheads="1"/>
          </p:cNvSpPr>
          <p:nvPr/>
        </p:nvSpPr>
        <p:spPr bwMode="auto">
          <a:xfrm>
            <a:off x="1987550" y="1924050"/>
            <a:ext cx="24923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1">
                <a:solidFill>
                  <a:srgbClr val="000000"/>
                </a:solidFill>
                <a:latin typeface="Times" charset="0"/>
              </a:rPr>
              <a:t>S</a:t>
            </a:r>
            <a:endParaRPr lang="en-US" sz="1200" baseline="-25000">
              <a:latin typeface="Times" charset="0"/>
            </a:endParaRPr>
          </a:p>
        </p:txBody>
      </p:sp>
      <p:sp>
        <p:nvSpPr>
          <p:cNvPr id="44311" name="Line 309"/>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12" name="AutoShape 310"/>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13" name="Rectangle 311"/>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endParaRPr lang="en-US"/>
          </a:p>
        </p:txBody>
      </p:sp>
      <p:sp>
        <p:nvSpPr>
          <p:cNvPr id="44314" name="Rectangle 312"/>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endParaRPr lang="en-US"/>
          </a:p>
        </p:txBody>
      </p:sp>
      <p:sp>
        <p:nvSpPr>
          <p:cNvPr id="44315" name="Line 313"/>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16" name="Freeform 314"/>
          <p:cNvSpPr>
            <a:spLocks/>
          </p:cNvSpPr>
          <p:nvPr/>
        </p:nvSpPr>
        <p:spPr bwMode="auto">
          <a:xfrm>
            <a:off x="3268663" y="3175000"/>
            <a:ext cx="241300" cy="104775"/>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17" name="Freeform 315"/>
          <p:cNvSpPr>
            <a:spLocks/>
          </p:cNvSpPr>
          <p:nvPr/>
        </p:nvSpPr>
        <p:spPr bwMode="auto">
          <a:xfrm>
            <a:off x="3271838" y="3159125"/>
            <a:ext cx="257175" cy="106363"/>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18" name="Line 316"/>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19" name="Line 317"/>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20" name="Line 318"/>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21" name="Line 319"/>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22" name="Rectangle 320"/>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23" name="Rectangle 321"/>
          <p:cNvSpPr>
            <a:spLocks noChangeArrowheads="1"/>
          </p:cNvSpPr>
          <p:nvPr/>
        </p:nvSpPr>
        <p:spPr bwMode="auto">
          <a:xfrm>
            <a:off x="2400300" y="3101975"/>
            <a:ext cx="885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harcoal" charset="0"/>
              </a:rPr>
              <a:t>ÁP-RA-HAM</a:t>
            </a:r>
            <a:endParaRPr lang="en-US" sz="1800" baseline="-25000">
              <a:latin typeface="Times" charset="0"/>
            </a:endParaRPr>
          </a:p>
        </p:txBody>
      </p:sp>
      <p:sp>
        <p:nvSpPr>
          <p:cNvPr id="44324" name="Rectangle 322"/>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25" name="Rectangle 323"/>
          <p:cNvSpPr>
            <a:spLocks noChangeArrowheads="1"/>
          </p:cNvSpPr>
          <p:nvPr/>
        </p:nvSpPr>
        <p:spPr bwMode="auto">
          <a:xfrm>
            <a:off x="2727325" y="3573463"/>
            <a:ext cx="45561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Đ - D - P</a:t>
            </a:r>
            <a:endParaRPr lang="en-US" sz="1200" baseline="-25000">
              <a:latin typeface="Times" charset="0"/>
            </a:endParaRPr>
          </a:p>
        </p:txBody>
      </p:sp>
      <p:sp>
        <p:nvSpPr>
          <p:cNvPr id="44326" name="Rectangle 324"/>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27" name="Rectangle 325"/>
          <p:cNvSpPr>
            <a:spLocks noChangeArrowheads="1"/>
          </p:cNvSpPr>
          <p:nvPr/>
        </p:nvSpPr>
        <p:spPr bwMode="auto">
          <a:xfrm>
            <a:off x="2895600" y="3803650"/>
            <a:ext cx="165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I - I</a:t>
            </a:r>
            <a:endParaRPr lang="en-US" sz="1200" baseline="-25000">
              <a:latin typeface="Times" charset="0"/>
            </a:endParaRPr>
          </a:p>
        </p:txBody>
      </p:sp>
      <p:sp>
        <p:nvSpPr>
          <p:cNvPr id="44328" name="Rectangle 326"/>
          <p:cNvSpPr>
            <a:spLocks noChangeArrowheads="1"/>
          </p:cNvSpPr>
          <p:nvPr/>
        </p:nvSpPr>
        <p:spPr bwMode="auto">
          <a:xfrm>
            <a:off x="2854325" y="4038600"/>
            <a:ext cx="241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J - E</a:t>
            </a:r>
            <a:endParaRPr lang="en-US" sz="1200" baseline="-25000">
              <a:latin typeface="Times" charset="0"/>
            </a:endParaRPr>
          </a:p>
        </p:txBody>
      </p:sp>
      <p:sp>
        <p:nvSpPr>
          <p:cNvPr id="44329" name="Rectangle 327"/>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30" name="Rectangle 328"/>
          <p:cNvSpPr>
            <a:spLocks noChangeArrowheads="1"/>
          </p:cNvSpPr>
          <p:nvPr/>
        </p:nvSpPr>
        <p:spPr bwMode="auto">
          <a:xfrm>
            <a:off x="2895600" y="4278313"/>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12</a:t>
            </a:r>
            <a:endParaRPr lang="en-US" sz="1200" baseline="-25000">
              <a:latin typeface="Times" charset="0"/>
            </a:endParaRPr>
          </a:p>
        </p:txBody>
      </p:sp>
      <p:sp>
        <p:nvSpPr>
          <p:cNvPr id="44331" name="Line 329"/>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32" name="Rectangle 330"/>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33" name="Rectangle 331"/>
          <p:cNvSpPr>
            <a:spLocks noChangeArrowheads="1"/>
          </p:cNvSpPr>
          <p:nvPr/>
        </p:nvSpPr>
        <p:spPr bwMode="auto">
          <a:xfrm>
            <a:off x="2616200" y="3338513"/>
            <a:ext cx="6969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800" b="1">
                <a:solidFill>
                  <a:srgbClr val="000000"/>
                </a:solidFill>
                <a:latin typeface="Helvetica" charset="0"/>
              </a:rPr>
              <a:t>Sư KÊU GỌI</a:t>
            </a:r>
            <a:endParaRPr lang="en-US" sz="1200" baseline="-25000">
              <a:latin typeface="Times" charset="0"/>
            </a:endParaRPr>
          </a:p>
        </p:txBody>
      </p:sp>
      <p:sp>
        <p:nvSpPr>
          <p:cNvPr id="44334" name="Rectangle 332"/>
          <p:cNvSpPr>
            <a:spLocks noChangeArrowheads="1"/>
          </p:cNvSpPr>
          <p:nvPr/>
        </p:nvSpPr>
        <p:spPr bwMode="auto">
          <a:xfrm>
            <a:off x="3305175" y="5799138"/>
            <a:ext cx="4873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Times" charset="0"/>
              </a:rPr>
              <a:t>(1500 B.C.)</a:t>
            </a:r>
            <a:endParaRPr lang="en-US" sz="1200" baseline="-25000">
              <a:latin typeface="Times" charset="0"/>
            </a:endParaRPr>
          </a:p>
        </p:txBody>
      </p:sp>
      <p:pic>
        <p:nvPicPr>
          <p:cNvPr id="44335" name="Picture 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6" name="Rectangle 334"/>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4337" name="Picture 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38" name="Rectangle 336"/>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4339" name="Picture 3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40" name="Rectangle 338"/>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4341" name="Picture 3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42" name="Rectangle 340"/>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43" name="Rectangle 341"/>
          <p:cNvSpPr>
            <a:spLocks noChangeArrowheads="1"/>
          </p:cNvSpPr>
          <p:nvPr/>
        </p:nvSpPr>
        <p:spPr bwMode="auto">
          <a:xfrm>
            <a:off x="5972175" y="5922963"/>
            <a:ext cx="4365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Times" charset="0"/>
              </a:rPr>
              <a:t>(500 B.C.)</a:t>
            </a:r>
            <a:endParaRPr lang="en-US" sz="1200" baseline="-25000">
              <a:latin typeface="Times" charset="0"/>
            </a:endParaRPr>
          </a:p>
        </p:txBody>
      </p:sp>
      <p:sp>
        <p:nvSpPr>
          <p:cNvPr id="44344" name="Rectangle 342"/>
          <p:cNvSpPr>
            <a:spLocks noChangeArrowheads="1"/>
          </p:cNvSpPr>
          <p:nvPr/>
        </p:nvSpPr>
        <p:spPr bwMode="auto">
          <a:xfrm>
            <a:off x="5983288" y="2211388"/>
            <a:ext cx="4873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Times" charset="0"/>
              </a:rPr>
              <a:t>(1000 B.C.)</a:t>
            </a:r>
            <a:endParaRPr lang="en-US" sz="1200" baseline="-25000">
              <a:latin typeface="Times" charset="0"/>
            </a:endParaRPr>
          </a:p>
        </p:txBody>
      </p:sp>
      <p:sp>
        <p:nvSpPr>
          <p:cNvPr id="44345" name="Rectangle 343"/>
          <p:cNvSpPr>
            <a:spLocks noChangeArrowheads="1"/>
          </p:cNvSpPr>
          <p:nvPr/>
        </p:nvSpPr>
        <p:spPr bwMode="auto">
          <a:xfrm>
            <a:off x="3305175" y="3113088"/>
            <a:ext cx="4873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000000"/>
                </a:solidFill>
                <a:latin typeface="Times" charset="0"/>
              </a:rPr>
              <a:t>(2000 B.C.)</a:t>
            </a:r>
            <a:endParaRPr lang="en-US" sz="1200" baseline="-25000">
              <a:latin typeface="Times" charset="0"/>
            </a:endParaRPr>
          </a:p>
        </p:txBody>
      </p:sp>
      <p:sp>
        <p:nvSpPr>
          <p:cNvPr id="44346" name="Freeform 344"/>
          <p:cNvSpPr>
            <a:spLocks/>
          </p:cNvSpPr>
          <p:nvPr/>
        </p:nvSpPr>
        <p:spPr bwMode="auto">
          <a:xfrm>
            <a:off x="5908675" y="6829425"/>
            <a:ext cx="241300" cy="76200"/>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47" name="Rectangle 345"/>
          <p:cNvSpPr>
            <a:spLocks noChangeArrowheads="1"/>
          </p:cNvSpPr>
          <p:nvPr/>
        </p:nvSpPr>
        <p:spPr bwMode="auto">
          <a:xfrm>
            <a:off x="5310188" y="6938963"/>
            <a:ext cx="4667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i="1">
                <a:solidFill>
                  <a:srgbClr val="000000"/>
                </a:solidFill>
                <a:latin typeface="Helvetica" charset="0"/>
              </a:rPr>
              <a:t>Sự sống</a:t>
            </a:r>
            <a:endParaRPr lang="en-US" sz="1200" baseline="-25000">
              <a:latin typeface="Times" charset="0"/>
            </a:endParaRPr>
          </a:p>
        </p:txBody>
      </p:sp>
      <p:sp>
        <p:nvSpPr>
          <p:cNvPr id="44348" name="Text Box 346"/>
          <p:cNvSpPr txBox="1">
            <a:spLocks noChangeArrowheads="1"/>
          </p:cNvSpPr>
          <p:nvPr/>
        </p:nvSpPr>
        <p:spPr bwMode="auto">
          <a:xfrm>
            <a:off x="3643313" y="3317875"/>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Arial" charset="0"/>
              </a:rPr>
              <a:t>AC</a:t>
            </a:r>
            <a:endParaRPr lang="en-US" sz="1000" b="1" baseline="-25000">
              <a:latin typeface="Arial" charset="0"/>
            </a:endParaRPr>
          </a:p>
        </p:txBody>
      </p:sp>
      <p:sp>
        <p:nvSpPr>
          <p:cNvPr id="44349" name="Text Box 347"/>
          <p:cNvSpPr txBox="1">
            <a:spLocks noChangeArrowheads="1"/>
          </p:cNvSpPr>
          <p:nvPr/>
        </p:nvSpPr>
        <p:spPr bwMode="auto">
          <a:xfrm>
            <a:off x="6291263" y="2327275"/>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Arial" charset="0"/>
              </a:rPr>
              <a:t>DC</a:t>
            </a:r>
            <a:endParaRPr lang="en-US" sz="1000" b="1" baseline="-25000">
              <a:latin typeface="Arial" charset="0"/>
            </a:endParaRPr>
          </a:p>
        </p:txBody>
      </p:sp>
      <p:sp>
        <p:nvSpPr>
          <p:cNvPr id="44350" name="Text Box 348"/>
          <p:cNvSpPr txBox="1">
            <a:spLocks noChangeArrowheads="1"/>
          </p:cNvSpPr>
          <p:nvPr/>
        </p:nvSpPr>
        <p:spPr bwMode="auto">
          <a:xfrm>
            <a:off x="6291263" y="3209925"/>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Arial" charset="0"/>
              </a:rPr>
              <a:t>NC</a:t>
            </a:r>
            <a:endParaRPr lang="en-US" sz="1000" b="1" baseline="-25000">
              <a:latin typeface="Arial" charset="0"/>
            </a:endParaRPr>
          </a:p>
        </p:txBody>
      </p:sp>
      <p:sp>
        <p:nvSpPr>
          <p:cNvPr id="44351" name="Text Box 349"/>
          <p:cNvSpPr txBox="1">
            <a:spLocks noChangeArrowheads="1"/>
          </p:cNvSpPr>
          <p:nvPr/>
        </p:nvSpPr>
        <p:spPr bwMode="auto">
          <a:xfrm>
            <a:off x="3662363" y="6797675"/>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Arial" charset="0"/>
              </a:rPr>
              <a:t>LC</a:t>
            </a:r>
            <a:endParaRPr lang="en-US" sz="1000" b="1" baseline="-25000">
              <a:latin typeface="Arial" charset="0"/>
            </a:endParaRPr>
          </a:p>
        </p:txBody>
      </p:sp>
      <p:sp>
        <p:nvSpPr>
          <p:cNvPr id="44352" name="Rectangle 350"/>
          <p:cNvSpPr>
            <a:spLocks noChangeArrowheads="1"/>
          </p:cNvSpPr>
          <p:nvPr/>
        </p:nvSpPr>
        <p:spPr bwMode="auto">
          <a:xfrm>
            <a:off x="5227638" y="6723063"/>
            <a:ext cx="619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Charcoal" charset="0"/>
              </a:rPr>
              <a:t>GIÊ-SU</a:t>
            </a:r>
            <a:endParaRPr lang="en-US" sz="1400" baseline="-25000">
              <a:latin typeface="Times" charset="0"/>
            </a:endParaRPr>
          </a:p>
        </p:txBody>
      </p:sp>
      <p:sp>
        <p:nvSpPr>
          <p:cNvPr id="44353" name="Rectangle 351"/>
          <p:cNvSpPr>
            <a:spLocks noChangeArrowheads="1"/>
          </p:cNvSpPr>
          <p:nvPr/>
        </p:nvSpPr>
        <p:spPr bwMode="auto">
          <a:xfrm>
            <a:off x="5010150" y="2305050"/>
            <a:ext cx="914400" cy="17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354" name="Rectangle 352"/>
          <p:cNvSpPr>
            <a:spLocks noChangeArrowheads="1"/>
          </p:cNvSpPr>
          <p:nvPr/>
        </p:nvSpPr>
        <p:spPr bwMode="auto">
          <a:xfrm>
            <a:off x="5365750" y="2349500"/>
            <a:ext cx="43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000000"/>
                </a:solidFill>
                <a:latin typeface="Helvetica" charset="0"/>
              </a:rPr>
              <a:t>S - D - S</a:t>
            </a:r>
            <a:endParaRPr lang="en-US" sz="1200" baseline="-25000">
              <a:latin typeface="Times" charset="0"/>
            </a:endParaRPr>
          </a:p>
        </p:txBody>
      </p:sp>
      <p:sp>
        <p:nvSpPr>
          <p:cNvPr id="44355" name="Line 353"/>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56" name="Rectangle 354"/>
          <p:cNvSpPr>
            <a:spLocks noChangeArrowheads="1"/>
          </p:cNvSpPr>
          <p:nvPr/>
        </p:nvSpPr>
        <p:spPr bwMode="auto">
          <a:xfrm>
            <a:off x="5273675" y="3394075"/>
            <a:ext cx="5334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000000"/>
                </a:solidFill>
                <a:latin typeface="Helvetica" charset="0"/>
              </a:rPr>
              <a:t>TIÊN TRI</a:t>
            </a:r>
            <a:endParaRPr lang="en-US" sz="1000" baseline="-25000">
              <a:latin typeface="Times" charset="0"/>
            </a:endParaRPr>
          </a:p>
        </p:txBody>
      </p:sp>
      <p:sp>
        <p:nvSpPr>
          <p:cNvPr id="44357" name="Line 355"/>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4358" name="Group 369"/>
          <p:cNvGrpSpPr>
            <a:grpSpLocks/>
          </p:cNvGrpSpPr>
          <p:nvPr/>
        </p:nvGrpSpPr>
        <p:grpSpPr bwMode="auto">
          <a:xfrm>
            <a:off x="885825" y="1223963"/>
            <a:ext cx="766763" cy="1096962"/>
            <a:chOff x="558" y="771"/>
            <a:chExt cx="483" cy="691"/>
          </a:xfrm>
        </p:grpSpPr>
        <p:grpSp>
          <p:nvGrpSpPr>
            <p:cNvPr id="44362" name="Group 356"/>
            <p:cNvGrpSpPr>
              <a:grpSpLocks/>
            </p:cNvGrpSpPr>
            <p:nvPr/>
          </p:nvGrpSpPr>
          <p:grpSpPr bwMode="auto">
            <a:xfrm>
              <a:off x="558" y="771"/>
              <a:ext cx="238" cy="152"/>
              <a:chOff x="206" y="662"/>
              <a:chExt cx="238" cy="152"/>
            </a:xfrm>
          </p:grpSpPr>
          <p:sp>
            <p:nvSpPr>
              <p:cNvPr id="44379" name="AutoShape 215"/>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80" name="Rectangle 216"/>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81" name="Line 217"/>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363" name="Rectangle 302"/>
            <p:cNvSpPr>
              <a:spLocks noChangeArrowheads="1"/>
            </p:cNvSpPr>
            <p:nvPr/>
          </p:nvSpPr>
          <p:spPr bwMode="auto">
            <a:xfrm>
              <a:off x="633" y="1317"/>
              <a:ext cx="1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latin typeface="Times" charset="0"/>
                </a:rPr>
                <a:t>S </a:t>
              </a:r>
              <a:endParaRPr lang="en-US" sz="1200" baseline="-25000">
                <a:latin typeface="Times" charset="0"/>
              </a:endParaRPr>
            </a:p>
          </p:txBody>
        </p:sp>
        <p:sp>
          <p:nvSpPr>
            <p:cNvPr id="44364" name="Rectangle 303"/>
            <p:cNvSpPr>
              <a:spLocks noChangeArrowheads="1"/>
            </p:cNvSpPr>
            <p:nvPr/>
          </p:nvSpPr>
          <p:spPr bwMode="auto">
            <a:xfrm>
              <a:off x="747" y="131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latin typeface="Times" charset="0"/>
                </a:rPr>
                <a:t>7</a:t>
              </a:r>
              <a:endParaRPr lang="en-US" sz="1200" baseline="-25000">
                <a:latin typeface="Times" charset="0"/>
              </a:endParaRPr>
            </a:p>
          </p:txBody>
        </p:sp>
        <p:sp>
          <p:nvSpPr>
            <p:cNvPr id="44365" name="Line 304"/>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66" name="Rectangle 305"/>
            <p:cNvSpPr>
              <a:spLocks noChangeArrowheads="1"/>
            </p:cNvSpPr>
            <p:nvPr/>
          </p:nvSpPr>
          <p:spPr bwMode="auto">
            <a:xfrm>
              <a:off x="804" y="1317"/>
              <a:ext cx="2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latin typeface="Times" charset="0"/>
                </a:rPr>
                <a:t> Y G</a:t>
              </a:r>
              <a:endParaRPr lang="en-US" sz="1200" baseline="-25000">
                <a:latin typeface="Times" charset="0"/>
              </a:endParaRPr>
            </a:p>
          </p:txBody>
        </p:sp>
        <p:grpSp>
          <p:nvGrpSpPr>
            <p:cNvPr id="44367" name="Group 357"/>
            <p:cNvGrpSpPr>
              <a:grpSpLocks/>
            </p:cNvGrpSpPr>
            <p:nvPr/>
          </p:nvGrpSpPr>
          <p:grpSpPr bwMode="auto">
            <a:xfrm>
              <a:off x="654" y="867"/>
              <a:ext cx="238" cy="152"/>
              <a:chOff x="206" y="662"/>
              <a:chExt cx="238" cy="152"/>
            </a:xfrm>
          </p:grpSpPr>
          <p:sp>
            <p:nvSpPr>
              <p:cNvPr id="44376" name="AutoShape 358"/>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77" name="Rectangle 359"/>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8" name="Line 360"/>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368" name="Group 361"/>
            <p:cNvGrpSpPr>
              <a:grpSpLocks/>
            </p:cNvGrpSpPr>
            <p:nvPr/>
          </p:nvGrpSpPr>
          <p:grpSpPr bwMode="auto">
            <a:xfrm>
              <a:off x="580" y="963"/>
              <a:ext cx="238" cy="152"/>
              <a:chOff x="206" y="662"/>
              <a:chExt cx="238" cy="152"/>
            </a:xfrm>
          </p:grpSpPr>
          <p:sp>
            <p:nvSpPr>
              <p:cNvPr id="44373" name="AutoShape 362"/>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74" name="Rectangle 363"/>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5" name="Line 364"/>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369" name="Group 365"/>
            <p:cNvGrpSpPr>
              <a:grpSpLocks/>
            </p:cNvGrpSpPr>
            <p:nvPr/>
          </p:nvGrpSpPr>
          <p:grpSpPr bwMode="auto">
            <a:xfrm>
              <a:off x="775" y="1053"/>
              <a:ext cx="238" cy="152"/>
              <a:chOff x="206" y="662"/>
              <a:chExt cx="238" cy="152"/>
            </a:xfrm>
          </p:grpSpPr>
          <p:sp>
            <p:nvSpPr>
              <p:cNvPr id="44370" name="AutoShape 366"/>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71" name="Rectangle 367"/>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2" name="Line 368"/>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4359" name="Rectangle 370"/>
          <p:cNvSpPr>
            <a:spLocks noChangeArrowheads="1"/>
          </p:cNvSpPr>
          <p:nvPr/>
        </p:nvSpPr>
        <p:spPr bwMode="auto">
          <a:xfrm>
            <a:off x="3336925" y="1141413"/>
            <a:ext cx="915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800" b="1">
                <a:latin typeface="Times" charset="0"/>
              </a:rPr>
              <a:t>Thời gian trước Áp-ra-ham</a:t>
            </a:r>
            <a:endParaRPr lang="en-US" sz="1200" baseline="-25000">
              <a:latin typeface="Times" charset="0"/>
            </a:endParaRPr>
          </a:p>
        </p:txBody>
      </p:sp>
      <p:sp>
        <p:nvSpPr>
          <p:cNvPr id="44360" name="Text Box 96"/>
          <p:cNvSpPr txBox="1">
            <a:spLocks noChangeArrowheads="1"/>
          </p:cNvSpPr>
          <p:nvPr/>
        </p:nvSpPr>
        <p:spPr bwMode="auto">
          <a:xfrm rot="-5388474">
            <a:off x="664370" y="5860256"/>
            <a:ext cx="2132012" cy="479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4 NHÂN VẬT</a:t>
            </a:r>
          </a:p>
        </p:txBody>
      </p:sp>
      <p:sp>
        <p:nvSpPr>
          <p:cNvPr id="44361" name="Text Box 97"/>
          <p:cNvSpPr txBox="1">
            <a:spLocks noChangeArrowheads="1"/>
          </p:cNvSpPr>
          <p:nvPr/>
        </p:nvSpPr>
        <p:spPr bwMode="auto">
          <a:xfrm rot="-5389253">
            <a:off x="2960688" y="3249612"/>
            <a:ext cx="3073400" cy="479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3 XÃ HỘI</a:t>
            </a: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2"/>
          <p:cNvSpPr txBox="1">
            <a:spLocks noChangeArrowheads="1"/>
          </p:cNvSpPr>
          <p:nvPr/>
        </p:nvSpPr>
        <p:spPr bwMode="auto">
          <a:xfrm>
            <a:off x="1416050" y="2320925"/>
            <a:ext cx="38338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Times" charset="0"/>
            </a:endParaRPr>
          </a:p>
        </p:txBody>
      </p:sp>
      <p:sp>
        <p:nvSpPr>
          <p:cNvPr id="6146" name="Text Box 3"/>
          <p:cNvSpPr txBox="1">
            <a:spLocks noChangeArrowheads="1"/>
          </p:cNvSpPr>
          <p:nvPr/>
        </p:nvSpPr>
        <p:spPr bwMode="auto">
          <a:xfrm>
            <a:off x="1190625" y="2330450"/>
            <a:ext cx="58959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Times" charset="0"/>
            </a:endParaRPr>
          </a:p>
        </p:txBody>
      </p:sp>
      <p:sp>
        <p:nvSpPr>
          <p:cNvPr id="6147" name="Text Box 4"/>
          <p:cNvSpPr txBox="1">
            <a:spLocks noChangeArrowheads="1"/>
          </p:cNvSpPr>
          <p:nvPr/>
        </p:nvSpPr>
        <p:spPr bwMode="auto">
          <a:xfrm>
            <a:off x="6872288" y="8782050"/>
            <a:ext cx="531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a:latin typeface="Times" charset="0"/>
              </a:rPr>
              <a:t>55</a:t>
            </a:r>
          </a:p>
        </p:txBody>
      </p:sp>
      <p:sp>
        <p:nvSpPr>
          <p:cNvPr id="6148" name="Rectangle 5"/>
          <p:cNvSpPr>
            <a:spLocks noChangeArrowheads="1"/>
          </p:cNvSpPr>
          <p:nvPr/>
        </p:nvSpPr>
        <p:spPr bwMode="auto">
          <a:xfrm>
            <a:off x="3251200" y="114300"/>
            <a:ext cx="394493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9" name="Text Box 6"/>
          <p:cNvSpPr txBox="1">
            <a:spLocks noChangeArrowheads="1"/>
          </p:cNvSpPr>
          <p:nvPr/>
        </p:nvSpPr>
        <p:spPr bwMode="auto">
          <a:xfrm>
            <a:off x="2332038" y="557213"/>
            <a:ext cx="47847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baseline="-25000">
                <a:latin typeface="Helvetica" charset="0"/>
                <a:cs typeface="Helvetica" charset="0"/>
              </a:rPr>
              <a:t>MỤC LỤC</a:t>
            </a:r>
          </a:p>
        </p:txBody>
      </p:sp>
      <p:sp>
        <p:nvSpPr>
          <p:cNvPr id="6150" name="Rectangle 7"/>
          <p:cNvSpPr>
            <a:spLocks noChangeArrowheads="1"/>
          </p:cNvSpPr>
          <p:nvPr/>
        </p:nvSpPr>
        <p:spPr bwMode="auto">
          <a:xfrm>
            <a:off x="-1519238" y="407988"/>
            <a:ext cx="184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rIns="91438">
            <a:spAutoFit/>
          </a:bodyPr>
          <a:lstStyle/>
          <a:p>
            <a:endParaRPr lang="en-US" sz="1200" baseline="-25000">
              <a:latin typeface="Comic Sans MS" charset="0"/>
            </a:endParaRPr>
          </a:p>
        </p:txBody>
      </p:sp>
      <p:sp>
        <p:nvSpPr>
          <p:cNvPr id="6151" name="Text Box 9"/>
          <p:cNvSpPr txBox="1">
            <a:spLocks noChangeArrowheads="1"/>
          </p:cNvSpPr>
          <p:nvPr/>
        </p:nvSpPr>
        <p:spPr bwMode="auto">
          <a:xfrm>
            <a:off x="388938" y="1082675"/>
            <a:ext cx="1357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PHẦN MỘT</a:t>
            </a:r>
            <a:endParaRPr lang="en-US" sz="1200"/>
          </a:p>
        </p:txBody>
      </p:sp>
      <p:sp>
        <p:nvSpPr>
          <p:cNvPr id="6152" name="Text Box 10"/>
          <p:cNvSpPr txBox="1">
            <a:spLocks noChangeArrowheads="1"/>
          </p:cNvSpPr>
          <p:nvPr/>
        </p:nvSpPr>
        <p:spPr bwMode="auto">
          <a:xfrm>
            <a:off x="388938" y="1501775"/>
            <a:ext cx="1357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PHẦN HAI</a:t>
            </a:r>
            <a:endParaRPr lang="en-US" sz="1200"/>
          </a:p>
        </p:txBody>
      </p:sp>
      <p:sp>
        <p:nvSpPr>
          <p:cNvPr id="6153" name="Text Box 11"/>
          <p:cNvSpPr txBox="1">
            <a:spLocks noChangeArrowheads="1"/>
          </p:cNvSpPr>
          <p:nvPr/>
        </p:nvSpPr>
        <p:spPr bwMode="auto">
          <a:xfrm>
            <a:off x="401638" y="1685925"/>
            <a:ext cx="1357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PHẦN BA</a:t>
            </a:r>
            <a:endParaRPr lang="en-US" sz="1200"/>
          </a:p>
        </p:txBody>
      </p:sp>
      <p:sp>
        <p:nvSpPr>
          <p:cNvPr id="6154" name="Text Box 12"/>
          <p:cNvSpPr txBox="1">
            <a:spLocks noChangeArrowheads="1"/>
          </p:cNvSpPr>
          <p:nvPr/>
        </p:nvSpPr>
        <p:spPr bwMode="auto">
          <a:xfrm>
            <a:off x="412750" y="2755900"/>
            <a:ext cx="1357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PHẦN BỐN</a:t>
            </a:r>
            <a:endParaRPr lang="en-US" sz="1200"/>
          </a:p>
        </p:txBody>
      </p:sp>
      <p:sp>
        <p:nvSpPr>
          <p:cNvPr id="6155" name="Text Box 13"/>
          <p:cNvSpPr txBox="1">
            <a:spLocks noChangeArrowheads="1"/>
          </p:cNvSpPr>
          <p:nvPr/>
        </p:nvSpPr>
        <p:spPr bwMode="auto">
          <a:xfrm>
            <a:off x="384175" y="2982913"/>
            <a:ext cx="1357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PHẦN NĂM</a:t>
            </a:r>
            <a:endParaRPr lang="en-US" sz="1200"/>
          </a:p>
        </p:txBody>
      </p:sp>
      <p:sp>
        <p:nvSpPr>
          <p:cNvPr id="6156" name="Text Box 14"/>
          <p:cNvSpPr txBox="1">
            <a:spLocks noChangeArrowheads="1"/>
          </p:cNvSpPr>
          <p:nvPr/>
        </p:nvSpPr>
        <p:spPr bwMode="auto">
          <a:xfrm>
            <a:off x="392113" y="4662488"/>
            <a:ext cx="1357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PHẦN SÁU</a:t>
            </a:r>
            <a:endParaRPr lang="en-US" sz="1200"/>
          </a:p>
        </p:txBody>
      </p:sp>
      <p:sp>
        <p:nvSpPr>
          <p:cNvPr id="6157" name="Text Box 15"/>
          <p:cNvSpPr txBox="1">
            <a:spLocks noChangeArrowheads="1"/>
          </p:cNvSpPr>
          <p:nvPr/>
        </p:nvSpPr>
        <p:spPr bwMode="auto">
          <a:xfrm>
            <a:off x="419100" y="4867275"/>
            <a:ext cx="1357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PHẦN BẢY</a:t>
            </a:r>
            <a:endParaRPr lang="en-US" sz="1200"/>
          </a:p>
        </p:txBody>
      </p:sp>
      <p:sp>
        <p:nvSpPr>
          <p:cNvPr id="6158" name="Text Box 16"/>
          <p:cNvSpPr txBox="1">
            <a:spLocks noChangeArrowheads="1"/>
          </p:cNvSpPr>
          <p:nvPr/>
        </p:nvSpPr>
        <p:spPr bwMode="auto">
          <a:xfrm>
            <a:off x="412750" y="5083175"/>
            <a:ext cx="1357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PHẦN TÁM</a:t>
            </a:r>
            <a:endParaRPr lang="en-US" sz="1200"/>
          </a:p>
        </p:txBody>
      </p:sp>
      <p:sp>
        <p:nvSpPr>
          <p:cNvPr id="6159" name="Line 17"/>
          <p:cNvSpPr>
            <a:spLocks noChangeShapeType="1"/>
          </p:cNvSpPr>
          <p:nvPr/>
        </p:nvSpPr>
        <p:spPr bwMode="auto">
          <a:xfrm>
            <a:off x="415925" y="6956425"/>
            <a:ext cx="6710363"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0" name="Text Box 18"/>
          <p:cNvSpPr txBox="1">
            <a:spLocks noChangeArrowheads="1"/>
          </p:cNvSpPr>
          <p:nvPr/>
        </p:nvSpPr>
        <p:spPr bwMode="auto">
          <a:xfrm>
            <a:off x="307975" y="6988175"/>
            <a:ext cx="135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1200" b="1">
                <a:latin typeface="Helvetica" charset="0"/>
              </a:rPr>
              <a:t>PHẦN HỖ TRỢ HOÀN TẤT</a:t>
            </a:r>
            <a:endParaRPr lang="en-US" sz="1200"/>
          </a:p>
        </p:txBody>
      </p:sp>
      <p:sp>
        <p:nvSpPr>
          <p:cNvPr id="6161" name="Line 19"/>
          <p:cNvSpPr>
            <a:spLocks noChangeShapeType="1"/>
          </p:cNvSpPr>
          <p:nvPr/>
        </p:nvSpPr>
        <p:spPr bwMode="auto">
          <a:xfrm>
            <a:off x="428625" y="1511300"/>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2" name="Line 20"/>
          <p:cNvSpPr>
            <a:spLocks noChangeShapeType="1"/>
          </p:cNvSpPr>
          <p:nvPr/>
        </p:nvSpPr>
        <p:spPr bwMode="auto">
          <a:xfrm>
            <a:off x="438150" y="1727200"/>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3" name="Line 21"/>
          <p:cNvSpPr>
            <a:spLocks noChangeShapeType="1"/>
          </p:cNvSpPr>
          <p:nvPr/>
        </p:nvSpPr>
        <p:spPr bwMode="auto">
          <a:xfrm>
            <a:off x="403225" y="2787650"/>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4" name="Line 22"/>
          <p:cNvSpPr>
            <a:spLocks noChangeShapeType="1"/>
          </p:cNvSpPr>
          <p:nvPr/>
        </p:nvSpPr>
        <p:spPr bwMode="auto">
          <a:xfrm>
            <a:off x="428625" y="2986088"/>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5" name="Line 23"/>
          <p:cNvSpPr>
            <a:spLocks noChangeShapeType="1"/>
          </p:cNvSpPr>
          <p:nvPr/>
        </p:nvSpPr>
        <p:spPr bwMode="auto">
          <a:xfrm>
            <a:off x="403225" y="4678363"/>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6" name="Line 24"/>
          <p:cNvSpPr>
            <a:spLocks noChangeShapeType="1"/>
          </p:cNvSpPr>
          <p:nvPr/>
        </p:nvSpPr>
        <p:spPr bwMode="auto">
          <a:xfrm>
            <a:off x="412750" y="4878388"/>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7" name="Line 26"/>
          <p:cNvSpPr>
            <a:spLocks noChangeShapeType="1"/>
          </p:cNvSpPr>
          <p:nvPr/>
        </p:nvSpPr>
        <p:spPr bwMode="auto">
          <a:xfrm>
            <a:off x="422275" y="5094288"/>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68" name="Rectangle 8"/>
          <p:cNvSpPr>
            <a:spLocks noChangeArrowheads="1"/>
          </p:cNvSpPr>
          <p:nvPr/>
        </p:nvSpPr>
        <p:spPr bwMode="auto">
          <a:xfrm>
            <a:off x="1639888" y="1081088"/>
            <a:ext cx="5414962" cy="782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p>
            <a:pPr marL="485775" indent="-485775">
              <a:lnSpc>
                <a:spcPct val="65000"/>
              </a:lnSpc>
              <a:spcBef>
                <a:spcPct val="50000"/>
              </a:spcBef>
              <a:buFont typeface="Times" charset="0"/>
              <a:buNone/>
            </a:pPr>
            <a:r>
              <a:rPr lang="en-US" sz="1200" b="1">
                <a:latin typeface="Helvetica" charset="0"/>
              </a:rPr>
              <a:t>01	Tờ S7YJG: </a:t>
            </a:r>
            <a:r>
              <a:rPr lang="ja-JP" altLang="en-US" sz="1200" b="1">
                <a:latin typeface="Helvetica" charset="0"/>
              </a:rPr>
              <a:t>“</a:t>
            </a:r>
            <a:r>
              <a:rPr lang="en-US" altLang="ja-JP" sz="1200" b="1">
                <a:latin typeface="Helvetica" charset="0"/>
              </a:rPr>
              <a:t>Tất cả bắt đầu từ đây.</a:t>
            </a:r>
            <a:r>
              <a:rPr lang="ja-JP" altLang="en-US" sz="1200" b="1">
                <a:latin typeface="Helvetica" charset="0"/>
              </a:rPr>
              <a:t>”</a:t>
            </a:r>
            <a:r>
              <a:rPr lang="en-US" altLang="ja-JP" sz="1200" b="1">
                <a:latin typeface="Helvetica" charset="0"/>
              </a:rPr>
              <a:t>	   	                               </a:t>
            </a:r>
          </a:p>
          <a:p>
            <a:pPr marL="485775" indent="-485775">
              <a:lnSpc>
                <a:spcPct val="65000"/>
              </a:lnSpc>
              <a:spcBef>
                <a:spcPct val="50000"/>
              </a:spcBef>
              <a:buFont typeface="Times" charset="0"/>
              <a:buNone/>
            </a:pPr>
            <a:r>
              <a:rPr lang="en-US" sz="1200" b="1">
                <a:latin typeface="Helvetica" charset="0"/>
              </a:rPr>
              <a:t>02	Tờ Kiểm tra S7YG </a:t>
            </a:r>
          </a:p>
          <a:p>
            <a:pPr marL="485775" indent="-485775">
              <a:lnSpc>
                <a:spcPct val="65000"/>
              </a:lnSpc>
              <a:spcBef>
                <a:spcPct val="50000"/>
              </a:spcBef>
            </a:pPr>
            <a:r>
              <a:rPr lang="en-US" sz="1200" b="1">
                <a:latin typeface="Helvetica" charset="0"/>
              </a:rPr>
              <a:t>03	Cac giai đoạn của Kinh Thánh: để trống	</a:t>
            </a:r>
          </a:p>
          <a:p>
            <a:pPr marL="485775" indent="-485775">
              <a:lnSpc>
                <a:spcPct val="65000"/>
              </a:lnSpc>
              <a:spcBef>
                <a:spcPct val="50000"/>
              </a:spcBef>
            </a:pPr>
            <a:r>
              <a:rPr lang="en-US" sz="1200" b="1">
                <a:latin typeface="Helvetica" charset="0"/>
              </a:rPr>
              <a:t>04	Mục lục </a:t>
            </a:r>
            <a:r>
              <a:rPr lang="ja-JP" altLang="en-US" sz="1200" b="1">
                <a:latin typeface="Helvetica" charset="0"/>
              </a:rPr>
              <a:t>“</a:t>
            </a:r>
            <a:r>
              <a:rPr lang="en-US" altLang="ja-JP" sz="1200" b="1">
                <a:latin typeface="Helvetica" charset="0"/>
              </a:rPr>
              <a:t>Hồ sơ Kinh Thánh:</a:t>
            </a:r>
            <a:r>
              <a:rPr lang="ja-JP" altLang="en-US" sz="1200" b="1">
                <a:latin typeface="Helvetica" charset="0"/>
              </a:rPr>
              <a:t>”</a:t>
            </a:r>
            <a:r>
              <a:rPr lang="en-US" altLang="ja-JP" sz="1200" b="1">
                <a:latin typeface="Helvetica" charset="0"/>
              </a:rPr>
              <a:t> để trống		</a:t>
            </a:r>
          </a:p>
          <a:p>
            <a:pPr marL="485775" indent="-485775">
              <a:lnSpc>
                <a:spcPct val="65000"/>
              </a:lnSpc>
              <a:spcBef>
                <a:spcPct val="50000"/>
              </a:spcBef>
            </a:pPr>
            <a:r>
              <a:rPr lang="en-US" sz="1200" b="1">
                <a:latin typeface="Helvetica" charset="0"/>
              </a:rPr>
              <a:t>05	</a:t>
            </a:r>
            <a:r>
              <a:rPr lang="ja-JP" altLang="en-US" sz="1200" b="1">
                <a:latin typeface="Helvetica" charset="0"/>
              </a:rPr>
              <a:t>“</a:t>
            </a:r>
            <a:r>
              <a:rPr lang="en-US" altLang="ja-JP" sz="1200" b="1">
                <a:latin typeface="Helvetica" charset="0"/>
              </a:rPr>
              <a:t>Giai đoạn im lặng:</a:t>
            </a:r>
            <a:r>
              <a:rPr lang="ja-JP" altLang="en-US" sz="1200" b="1">
                <a:latin typeface="Helvetica" charset="0"/>
              </a:rPr>
              <a:t>”</a:t>
            </a:r>
            <a:r>
              <a:rPr lang="en-US" altLang="ja-JP" sz="1200" b="1">
                <a:latin typeface="Helvetica" charset="0"/>
              </a:rPr>
              <a:t> Giữa Malachi và Matthew</a:t>
            </a:r>
          </a:p>
          <a:p>
            <a:pPr marL="485775" indent="-485775">
              <a:lnSpc>
                <a:spcPct val="65000"/>
              </a:lnSpc>
              <a:spcBef>
                <a:spcPct val="50000"/>
              </a:spcBef>
            </a:pPr>
            <a:r>
              <a:rPr lang="en-US" sz="1200" b="1">
                <a:latin typeface="Helvetica" charset="0"/>
              </a:rPr>
              <a:t>06	</a:t>
            </a:r>
            <a:r>
              <a:rPr lang="ja-JP" altLang="en-US" sz="1200" b="1">
                <a:latin typeface="Helvetica" charset="0"/>
              </a:rPr>
              <a:t>“</a:t>
            </a:r>
            <a:r>
              <a:rPr lang="en-US" altLang="ja-JP" sz="1200" b="1">
                <a:latin typeface="Helvetica" charset="0"/>
              </a:rPr>
              <a:t>Giai đoạn im lặng</a:t>
            </a:r>
            <a:r>
              <a:rPr lang="ja-JP" altLang="en-US" sz="1200" b="1">
                <a:latin typeface="Helvetica" charset="0"/>
              </a:rPr>
              <a:t>”</a:t>
            </a:r>
            <a:r>
              <a:rPr lang="en-US" altLang="ja-JP" sz="1200" b="1">
                <a:latin typeface="Helvetica" charset="0"/>
              </a:rPr>
              <a:t> Những Thành Tựu Chính Nổi Bật</a:t>
            </a:r>
          </a:p>
          <a:p>
            <a:pPr marL="485775" indent="-485775">
              <a:lnSpc>
                <a:spcPct val="65000"/>
              </a:lnSpc>
              <a:spcBef>
                <a:spcPct val="50000"/>
              </a:spcBef>
            </a:pPr>
            <a:r>
              <a:rPr lang="en-US" sz="1200" b="1">
                <a:latin typeface="Helvetica" charset="0"/>
              </a:rPr>
              <a:t>07	</a:t>
            </a:r>
            <a:r>
              <a:rPr lang="ja-JP" altLang="en-US" sz="1200" b="1">
                <a:latin typeface="Helvetica" charset="0"/>
              </a:rPr>
              <a:t>“</a:t>
            </a:r>
            <a:r>
              <a:rPr lang="en-US" altLang="ja-JP" sz="1200" b="1">
                <a:latin typeface="Helvetica" charset="0"/>
              </a:rPr>
              <a:t>Con đường chông gai</a:t>
            </a:r>
            <a:r>
              <a:rPr lang="ja-JP" altLang="en-US" sz="1200" b="1">
                <a:latin typeface="Helvetica" charset="0"/>
              </a:rPr>
              <a:t>”</a:t>
            </a:r>
            <a:r>
              <a:rPr lang="en-US" altLang="ja-JP" sz="1200" b="1">
                <a:latin typeface="Helvetica" charset="0"/>
              </a:rPr>
              <a:t> Hành trình của Chúa Giê-su Christ</a:t>
            </a:r>
          </a:p>
          <a:p>
            <a:pPr marL="485775" indent="-485775">
              <a:lnSpc>
                <a:spcPct val="65000"/>
              </a:lnSpc>
              <a:spcBef>
                <a:spcPct val="50000"/>
              </a:spcBef>
            </a:pPr>
            <a:r>
              <a:rPr lang="en-US" sz="1200" b="1">
                <a:latin typeface="Helvetica" charset="0"/>
              </a:rPr>
              <a:t>08	Sơ lược Niên đại của Kinh Thánh</a:t>
            </a:r>
            <a:endParaRPr lang="en-US" sz="1200" b="1" i="1">
              <a:latin typeface="Helvetica" charset="0"/>
            </a:endParaRPr>
          </a:p>
          <a:p>
            <a:pPr marL="485775" indent="-485775">
              <a:lnSpc>
                <a:spcPct val="65000"/>
              </a:lnSpc>
              <a:spcBef>
                <a:spcPct val="50000"/>
              </a:spcBef>
            </a:pPr>
            <a:r>
              <a:rPr lang="en-US" sz="1200" b="1">
                <a:latin typeface="Helvetica" charset="0"/>
              </a:rPr>
              <a:t>09</a:t>
            </a:r>
            <a:r>
              <a:rPr lang="en-US" sz="1200" b="1" i="1">
                <a:latin typeface="Helvetica" charset="0"/>
              </a:rPr>
              <a:t>	XEM NHANH QUA NIÊN ĐẠI  </a:t>
            </a:r>
            <a:r>
              <a:rPr lang="en-US" sz="1200" b="1">
                <a:latin typeface="Helvetica" charset="0"/>
              </a:rPr>
              <a:t>		</a:t>
            </a:r>
          </a:p>
          <a:p>
            <a:pPr marL="485775" indent="-485775">
              <a:lnSpc>
                <a:spcPct val="65000"/>
              </a:lnSpc>
              <a:spcBef>
                <a:spcPct val="50000"/>
              </a:spcBef>
            </a:pPr>
            <a:r>
              <a:rPr lang="en-US" sz="1200" b="1">
                <a:latin typeface="Helvetica" charset="0"/>
              </a:rPr>
              <a:t>10	Liên quan đến từ </a:t>
            </a:r>
            <a:r>
              <a:rPr lang="ja-JP" altLang="en-US" sz="1200" b="1">
                <a:latin typeface="Helvetica" charset="0"/>
              </a:rPr>
              <a:t>“</a:t>
            </a:r>
            <a:r>
              <a:rPr lang="en-US" altLang="ja-JP" sz="1200" b="1">
                <a:latin typeface="Helvetica" charset="0"/>
              </a:rPr>
              <a:t>TỘI LỖI</a:t>
            </a:r>
            <a:r>
              <a:rPr lang="ja-JP" altLang="en-US" sz="1200" b="1">
                <a:latin typeface="Helvetica" charset="0"/>
              </a:rPr>
              <a:t>”</a:t>
            </a:r>
            <a:r>
              <a:rPr lang="en-US" altLang="ja-JP" sz="1200" b="1">
                <a:latin typeface="Helvetica" charset="0"/>
              </a:rPr>
              <a:t> 			                       </a:t>
            </a:r>
          </a:p>
          <a:p>
            <a:pPr marL="485775" indent="-485775">
              <a:lnSpc>
                <a:spcPct val="65000"/>
              </a:lnSpc>
              <a:spcBef>
                <a:spcPct val="50000"/>
              </a:spcBef>
            </a:pPr>
            <a:r>
              <a:rPr lang="en-US" sz="1200" b="1">
                <a:latin typeface="Helvetica" charset="0"/>
              </a:rPr>
              <a:t>11	Vinh Quang Danh Chúa</a:t>
            </a:r>
          </a:p>
          <a:p>
            <a:pPr marL="485775" indent="-485775">
              <a:lnSpc>
                <a:spcPct val="65000"/>
              </a:lnSpc>
              <a:spcBef>
                <a:spcPct val="50000"/>
              </a:spcBef>
            </a:pPr>
            <a:r>
              <a:rPr lang="en-US" sz="1200" b="1">
                <a:latin typeface="Helvetica" charset="0"/>
              </a:rPr>
              <a:t>12	Bốn Từ Hóan Đổi</a:t>
            </a:r>
          </a:p>
          <a:p>
            <a:pPr marL="485775" indent="-485775">
              <a:lnSpc>
                <a:spcPct val="65000"/>
              </a:lnSpc>
              <a:spcBef>
                <a:spcPct val="50000"/>
              </a:spcBef>
            </a:pPr>
            <a:r>
              <a:rPr lang="en-US" sz="1200" b="1">
                <a:latin typeface="Helvetica" charset="0"/>
              </a:rPr>
              <a:t>13	Những Mối Quan hệ Giao ước trong Thời Cựu Ước</a:t>
            </a:r>
          </a:p>
          <a:p>
            <a:pPr marL="485775" indent="-485775">
              <a:lnSpc>
                <a:spcPct val="65000"/>
              </a:lnSpc>
              <a:spcBef>
                <a:spcPct val="50000"/>
              </a:spcBef>
            </a:pPr>
            <a:r>
              <a:rPr lang="en-US" sz="1200" b="1">
                <a:latin typeface="Helvetica" charset="0"/>
              </a:rPr>
              <a:t>14	Những Lời hứa trongSáng Thế Ký dành cho Apraham: để trống</a:t>
            </a:r>
          </a:p>
          <a:p>
            <a:pPr marL="485775" indent="-485775">
              <a:lnSpc>
                <a:spcPct val="65000"/>
              </a:lnSpc>
              <a:spcBef>
                <a:spcPct val="50000"/>
              </a:spcBef>
            </a:pPr>
            <a:r>
              <a:rPr lang="en-US" sz="1200" b="1">
                <a:latin typeface="Helvetica" charset="0"/>
              </a:rPr>
              <a:t>15	Giao Ước Môi-se: Sự sắp xếp tạm thời</a:t>
            </a:r>
          </a:p>
          <a:p>
            <a:pPr marL="485775" indent="-485775">
              <a:lnSpc>
                <a:spcPct val="65000"/>
              </a:lnSpc>
              <a:spcBef>
                <a:spcPct val="50000"/>
              </a:spcBef>
            </a:pPr>
            <a:r>
              <a:rPr lang="en-US" sz="1200" b="1">
                <a:latin typeface="Helvetica" charset="0"/>
              </a:rPr>
              <a:t>16	Gia phả của Chúa Giê-su Christ</a:t>
            </a:r>
          </a:p>
          <a:p>
            <a:pPr marL="485775" indent="-485775">
              <a:lnSpc>
                <a:spcPct val="65000"/>
              </a:lnSpc>
              <a:spcBef>
                <a:spcPct val="50000"/>
              </a:spcBef>
            </a:pPr>
            <a:r>
              <a:rPr lang="en-US" sz="1200" b="1">
                <a:latin typeface="Helvetica" charset="0"/>
              </a:rPr>
              <a:t>17	Thống kê Khả năng xảy ra về Sự ra đời và Cuộc đời của Chúa</a:t>
            </a:r>
          </a:p>
          <a:p>
            <a:pPr marL="485775" indent="-485775">
              <a:lnSpc>
                <a:spcPct val="65000"/>
              </a:lnSpc>
              <a:spcBef>
                <a:spcPct val="50000"/>
              </a:spcBef>
            </a:pPr>
            <a:r>
              <a:rPr lang="en-US" sz="1200" b="1">
                <a:latin typeface="Helvetica" charset="0"/>
              </a:rPr>
              <a:t>18	Kinh Thánh </a:t>
            </a:r>
            <a:r>
              <a:rPr lang="ja-JP" altLang="en-US" sz="1200" b="1">
                <a:latin typeface="Helvetica" charset="0"/>
              </a:rPr>
              <a:t>“</a:t>
            </a:r>
            <a:r>
              <a:rPr lang="en-US" altLang="ja-JP" sz="1200" b="1">
                <a:latin typeface="Helvetica" charset="0"/>
              </a:rPr>
              <a:t>Mở</a:t>
            </a:r>
            <a:r>
              <a:rPr lang="ja-JP" altLang="en-US" sz="1200" b="1">
                <a:latin typeface="Helvetica" charset="0"/>
              </a:rPr>
              <a:t>”</a:t>
            </a:r>
            <a:r>
              <a:rPr lang="en-US" altLang="ja-JP" sz="1200" b="1">
                <a:latin typeface="Helvetica" charset="0"/>
              </a:rPr>
              <a:t>: Để trống 			</a:t>
            </a:r>
          </a:p>
          <a:p>
            <a:pPr marL="485775" indent="-485775">
              <a:lnSpc>
                <a:spcPct val="65000"/>
              </a:lnSpc>
              <a:spcBef>
                <a:spcPct val="50000"/>
              </a:spcBef>
            </a:pPr>
            <a:r>
              <a:rPr lang="en-US" sz="1200" b="1">
                <a:latin typeface="Helvetica" charset="0"/>
              </a:rPr>
              <a:t>19	Thiết lập những Sách Cựu Ước: Để trống</a:t>
            </a:r>
          </a:p>
          <a:p>
            <a:pPr marL="485775" indent="-485775">
              <a:lnSpc>
                <a:spcPct val="65000"/>
              </a:lnSpc>
              <a:spcBef>
                <a:spcPct val="50000"/>
              </a:spcBef>
            </a:pPr>
            <a:r>
              <a:rPr lang="en-US" sz="1200" b="1">
                <a:latin typeface="Helvetica" charset="0"/>
              </a:rPr>
              <a:t>20	Thứ tự những Sách Tân Ước: Để trống		</a:t>
            </a:r>
          </a:p>
          <a:p>
            <a:pPr marL="485775" indent="-485775">
              <a:lnSpc>
                <a:spcPct val="65000"/>
              </a:lnSpc>
              <a:spcBef>
                <a:spcPct val="50000"/>
              </a:spcBef>
            </a:pPr>
            <a:r>
              <a:rPr lang="en-US" sz="1200" b="1">
                <a:latin typeface="Helvetica" charset="0"/>
              </a:rPr>
              <a:t>21	Hoàn thành chân dung của Chúa Giê-su Christ</a:t>
            </a:r>
          </a:p>
          <a:p>
            <a:pPr marL="485775" indent="-485775">
              <a:lnSpc>
                <a:spcPct val="65000"/>
              </a:lnSpc>
              <a:spcBef>
                <a:spcPct val="50000"/>
              </a:spcBef>
            </a:pPr>
            <a:r>
              <a:rPr lang="en-US" sz="1200" b="1">
                <a:latin typeface="Helvetica" charset="0"/>
              </a:rPr>
              <a:t>22	Phúc Âm Giăng: Phúc Âm biệt riêng</a:t>
            </a:r>
          </a:p>
          <a:p>
            <a:pPr marL="485775" indent="-485775">
              <a:lnSpc>
                <a:spcPct val="65000"/>
              </a:lnSpc>
              <a:spcBef>
                <a:spcPct val="50000"/>
              </a:spcBef>
            </a:pPr>
            <a:r>
              <a:rPr lang="en-US" sz="1200" b="1">
                <a:latin typeface="Helvetica" charset="0"/>
              </a:rPr>
              <a:t>23	Công vụ các Sứ đồ: Một vở kịch có ba hồi</a:t>
            </a:r>
          </a:p>
          <a:p>
            <a:pPr marL="485775" indent="-485775">
              <a:lnSpc>
                <a:spcPct val="65000"/>
              </a:lnSpc>
              <a:spcBef>
                <a:spcPct val="50000"/>
              </a:spcBef>
            </a:pPr>
            <a:r>
              <a:rPr lang="en-US" sz="1200" b="1">
                <a:latin typeface="Helvetica" charset="0"/>
              </a:rPr>
              <a:t>24	 Phao-lô : Sơ lược các  Cuộc Hành Trình: Để trống</a:t>
            </a:r>
          </a:p>
          <a:p>
            <a:pPr marL="485775" indent="-485775">
              <a:lnSpc>
                <a:spcPct val="65000"/>
              </a:lnSpc>
              <a:spcBef>
                <a:spcPct val="50000"/>
              </a:spcBef>
              <a:buFont typeface="Times" charset="0"/>
              <a:buAutoNum type="arabicPlain" startAt="25"/>
            </a:pPr>
            <a:r>
              <a:rPr lang="en-US" sz="1200" b="1">
                <a:latin typeface="Helvetica" charset="0"/>
              </a:rPr>
              <a:t>Hai Khái niệm Lý thuyết của Phao-lô</a:t>
            </a:r>
          </a:p>
          <a:p>
            <a:pPr marL="485775" indent="-485775">
              <a:lnSpc>
                <a:spcPct val="65000"/>
              </a:lnSpc>
              <a:spcBef>
                <a:spcPct val="50000"/>
              </a:spcBef>
              <a:buFont typeface="Times" charset="0"/>
              <a:buNone/>
            </a:pPr>
            <a:r>
              <a:rPr lang="en-US" sz="1200" b="1">
                <a:latin typeface="Helvetica" charset="0"/>
              </a:rPr>
              <a:t>26	Chủ đề chính của </a:t>
            </a:r>
            <a:r>
              <a:rPr lang="ja-JP" altLang="en-US" sz="1200" b="1">
                <a:latin typeface="Helvetica" charset="0"/>
              </a:rPr>
              <a:t>“</a:t>
            </a:r>
            <a:r>
              <a:rPr lang="en-US" altLang="ja-JP" sz="1200" b="1">
                <a:latin typeface="Helvetica" charset="0"/>
              </a:rPr>
              <a:t>Những Lá Thư</a:t>
            </a:r>
            <a:r>
              <a:rPr lang="ja-JP" altLang="en-US" sz="1200" b="1">
                <a:latin typeface="Helvetica" charset="0"/>
              </a:rPr>
              <a:t>”</a:t>
            </a:r>
            <a:r>
              <a:rPr lang="en-US" altLang="ja-JP" sz="1200" b="1">
                <a:latin typeface="Helvetica" charset="0"/>
              </a:rPr>
              <a:t> (với câu 26a)</a:t>
            </a:r>
          </a:p>
          <a:p>
            <a:pPr marL="485775" indent="-485775">
              <a:lnSpc>
                <a:spcPct val="65000"/>
              </a:lnSpc>
              <a:spcBef>
                <a:spcPct val="50000"/>
              </a:spcBef>
              <a:buFont typeface="Times" charset="0"/>
              <a:buAutoNum type="arabicPlain" startAt="27"/>
            </a:pPr>
            <a:r>
              <a:rPr lang="en-US" sz="1200" b="1">
                <a:latin typeface="Helvetica" charset="0"/>
              </a:rPr>
              <a:t>Khải Huyền: Năm điểm mấu chốt</a:t>
            </a:r>
          </a:p>
          <a:p>
            <a:pPr marL="485775" indent="-485775">
              <a:lnSpc>
                <a:spcPct val="65000"/>
              </a:lnSpc>
              <a:spcBef>
                <a:spcPct val="50000"/>
              </a:spcBef>
              <a:buFont typeface="Times" charset="0"/>
              <a:buAutoNum type="arabicPlain" startAt="27"/>
            </a:pPr>
            <a:r>
              <a:rPr lang="en-US" sz="1200" b="1">
                <a:latin typeface="Helvetica" charset="0"/>
              </a:rPr>
              <a:t>Mục tiêu hoàn thành của Kinh Thánh: Giê-su Christ</a:t>
            </a:r>
          </a:p>
          <a:p>
            <a:pPr marL="485775" indent="-485775">
              <a:lnSpc>
                <a:spcPct val="65000"/>
              </a:lnSpc>
              <a:spcBef>
                <a:spcPct val="50000"/>
              </a:spcBef>
              <a:buFont typeface="Times" charset="0"/>
              <a:buNone/>
            </a:pPr>
            <a:r>
              <a:rPr lang="en-US" sz="1200" b="1">
                <a:latin typeface="Helvetica" charset="0"/>
              </a:rPr>
              <a:t>29	</a:t>
            </a:r>
            <a:r>
              <a:rPr lang="vi-VN" sz="1200" b="1">
                <a:latin typeface="Helvetica" charset="0"/>
              </a:rPr>
              <a:t>G</a:t>
            </a:r>
            <a:r>
              <a:rPr lang="en-US" sz="1200" b="1">
                <a:latin typeface="Helvetica" charset="0"/>
              </a:rPr>
              <a:t>i</a:t>
            </a:r>
            <a:r>
              <a:rPr lang="vi-VN" sz="1200" b="1">
                <a:latin typeface="Helvetica" charset="0"/>
              </a:rPr>
              <a:t>ới</a:t>
            </a:r>
            <a:r>
              <a:rPr lang="en-US" sz="1200" b="1">
                <a:latin typeface="Helvetica" charset="0"/>
              </a:rPr>
              <a:t> thiệu mẫu hoàn chỉnh</a:t>
            </a:r>
          </a:p>
          <a:p>
            <a:pPr marL="485775" indent="-485775">
              <a:lnSpc>
                <a:spcPct val="65000"/>
              </a:lnSpc>
              <a:spcBef>
                <a:spcPct val="50000"/>
              </a:spcBef>
            </a:pPr>
            <a:r>
              <a:rPr lang="en-US" sz="1200" b="1">
                <a:latin typeface="Helvetica" charset="0"/>
              </a:rPr>
              <a:t>30	Trang hoàng phạm vi hoạt động: Hoàn tất</a:t>
            </a:r>
          </a:p>
          <a:p>
            <a:pPr marL="485775" indent="-485775">
              <a:lnSpc>
                <a:spcPct val="65000"/>
              </a:lnSpc>
              <a:spcBef>
                <a:spcPct val="50000"/>
              </a:spcBef>
            </a:pPr>
            <a:r>
              <a:rPr lang="en-US" sz="1200" b="1">
                <a:latin typeface="Helvetica" charset="0"/>
              </a:rPr>
              <a:t>31	Mục lục </a:t>
            </a:r>
            <a:r>
              <a:rPr lang="ja-JP" altLang="en-US" sz="1200" b="1">
                <a:latin typeface="Helvetica" charset="0"/>
              </a:rPr>
              <a:t>“</a:t>
            </a:r>
            <a:r>
              <a:rPr lang="en-US" altLang="ja-JP" sz="1200" b="1">
                <a:latin typeface="Helvetica" charset="0"/>
              </a:rPr>
              <a:t>Hồ sơ Kinh Thánh : Hoàn tất</a:t>
            </a:r>
          </a:p>
          <a:p>
            <a:pPr marL="485775" indent="-485775">
              <a:lnSpc>
                <a:spcPct val="65000"/>
              </a:lnSpc>
              <a:spcBef>
                <a:spcPct val="50000"/>
              </a:spcBef>
              <a:buFont typeface="Times" charset="0"/>
              <a:buNone/>
            </a:pPr>
            <a:r>
              <a:rPr lang="en-US" sz="1200" b="1">
                <a:latin typeface="Helvetica" charset="0"/>
              </a:rPr>
              <a:t>32	 Những Lời hứa trongSáng Thế Ký dành cho Ápraham: Hoàn tất</a:t>
            </a:r>
          </a:p>
          <a:p>
            <a:pPr marL="485775" indent="-485775">
              <a:lnSpc>
                <a:spcPct val="65000"/>
              </a:lnSpc>
              <a:spcBef>
                <a:spcPct val="50000"/>
              </a:spcBef>
              <a:buFont typeface="Times" charset="0"/>
              <a:buNone/>
            </a:pPr>
            <a:r>
              <a:rPr lang="en-US" sz="1200" b="1">
                <a:latin typeface="Helvetica" charset="0"/>
              </a:rPr>
              <a:t>33	Kinh Thánh </a:t>
            </a:r>
            <a:r>
              <a:rPr lang="ja-JP" altLang="en-US" sz="1200" b="1">
                <a:latin typeface="Helvetica" charset="0"/>
              </a:rPr>
              <a:t>“</a:t>
            </a:r>
            <a:r>
              <a:rPr lang="en-US" altLang="ja-JP" sz="1200" b="1">
                <a:latin typeface="Helvetica" charset="0"/>
              </a:rPr>
              <a:t>Mở</a:t>
            </a:r>
            <a:r>
              <a:rPr lang="ja-JP" altLang="en-US" sz="1200" b="1">
                <a:latin typeface="Helvetica" charset="0"/>
              </a:rPr>
              <a:t>”</a:t>
            </a:r>
            <a:r>
              <a:rPr lang="en-US" altLang="ja-JP" sz="1200" b="1">
                <a:latin typeface="Helvetica" charset="0"/>
              </a:rPr>
              <a:t>: Hoàn tất </a:t>
            </a:r>
          </a:p>
          <a:p>
            <a:pPr marL="485775" indent="-485775">
              <a:lnSpc>
                <a:spcPct val="65000"/>
              </a:lnSpc>
              <a:spcBef>
                <a:spcPct val="50000"/>
              </a:spcBef>
            </a:pPr>
            <a:r>
              <a:rPr lang="en-US" sz="1200" b="1">
                <a:latin typeface="Helvetica" charset="0"/>
              </a:rPr>
              <a:t>34	Thiết lập các Sách Cựu Ước: Hoàn tất</a:t>
            </a:r>
          </a:p>
          <a:p>
            <a:pPr marL="485775" indent="-485775">
              <a:lnSpc>
                <a:spcPct val="65000"/>
              </a:lnSpc>
              <a:spcBef>
                <a:spcPct val="50000"/>
              </a:spcBef>
            </a:pPr>
            <a:r>
              <a:rPr lang="en-US" sz="1200" b="1">
                <a:latin typeface="Helvetica" charset="0"/>
              </a:rPr>
              <a:t>35	Các sách Tân Ước theo thứ tự: Hoàn tất</a:t>
            </a:r>
          </a:p>
          <a:p>
            <a:pPr marL="485775" indent="-485775">
              <a:lnSpc>
                <a:spcPct val="65000"/>
              </a:lnSpc>
              <a:spcBef>
                <a:spcPct val="50000"/>
              </a:spcBef>
            </a:pPr>
            <a:r>
              <a:rPr lang="en-US" sz="1200" b="1">
                <a:latin typeface="Helvetica" charset="0"/>
              </a:rPr>
              <a:t>36	Phao-lô : Sơ lược các  Cuộc Hành Trình: Hoàn tất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AutoShape 2" descr="30%"/>
          <p:cNvSpPr>
            <a:spLocks noChangeArrowheads="1"/>
          </p:cNvSpPr>
          <p:nvPr/>
        </p:nvSpPr>
        <p:spPr bwMode="auto">
          <a:xfrm>
            <a:off x="571500" y="7096125"/>
            <a:ext cx="6386513"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45058" name="AutoShape 3"/>
          <p:cNvSpPr>
            <a:spLocks noChangeArrowheads="1"/>
          </p:cNvSpPr>
          <p:nvPr/>
        </p:nvSpPr>
        <p:spPr bwMode="auto">
          <a:xfrm>
            <a:off x="585788" y="5424488"/>
            <a:ext cx="6394450" cy="1089025"/>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1188" name="AutoShape 4" descr="30%"/>
          <p:cNvSpPr>
            <a:spLocks noChangeArrowheads="1"/>
          </p:cNvSpPr>
          <p:nvPr/>
        </p:nvSpPr>
        <p:spPr bwMode="auto">
          <a:xfrm>
            <a:off x="955675"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221189" name="AutoShape 5" descr="30%"/>
          <p:cNvSpPr>
            <a:spLocks noChangeArrowheads="1"/>
          </p:cNvSpPr>
          <p:nvPr/>
        </p:nvSpPr>
        <p:spPr bwMode="auto">
          <a:xfrm>
            <a:off x="577850" y="4311650"/>
            <a:ext cx="6386513"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221190" name="AutoShape 6" descr="30%"/>
          <p:cNvSpPr>
            <a:spLocks noChangeArrowheads="1"/>
          </p:cNvSpPr>
          <p:nvPr/>
        </p:nvSpPr>
        <p:spPr bwMode="auto">
          <a:xfrm>
            <a:off x="5067300"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dist="81320" dir="3080412"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45062" name="Text Box 7"/>
          <p:cNvSpPr txBox="1">
            <a:spLocks noChangeArrowheads="1"/>
          </p:cNvSpPr>
          <p:nvPr/>
        </p:nvSpPr>
        <p:spPr bwMode="auto">
          <a:xfrm>
            <a:off x="6464300" y="87313"/>
            <a:ext cx="7540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a:latin typeface="Comic Sans MS" charset="0"/>
              </a:rPr>
              <a:t>32</a:t>
            </a:r>
          </a:p>
        </p:txBody>
      </p:sp>
      <p:sp>
        <p:nvSpPr>
          <p:cNvPr id="45063" name="Rectangle 8"/>
          <p:cNvSpPr>
            <a:spLocks noChangeArrowheads="1"/>
          </p:cNvSpPr>
          <p:nvPr/>
        </p:nvSpPr>
        <p:spPr bwMode="auto">
          <a:xfrm>
            <a:off x="1524000" y="3133725"/>
            <a:ext cx="504031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45064" name="Line 9"/>
          <p:cNvSpPr>
            <a:spLocks noChangeShapeType="1"/>
          </p:cNvSpPr>
          <p:nvPr/>
        </p:nvSpPr>
        <p:spPr bwMode="auto">
          <a:xfrm>
            <a:off x="6307138" y="3395663"/>
            <a:ext cx="1587" cy="919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n-US"/>
          </a:p>
        </p:txBody>
      </p:sp>
      <p:sp>
        <p:nvSpPr>
          <p:cNvPr id="221194" name="Rectangle 10"/>
          <p:cNvSpPr>
            <a:spLocks noChangeArrowheads="1"/>
          </p:cNvSpPr>
          <p:nvPr/>
        </p:nvSpPr>
        <p:spPr bwMode="auto">
          <a:xfrm>
            <a:off x="447675" y="1263650"/>
            <a:ext cx="6661150" cy="1196975"/>
          </a:xfrm>
          <a:prstGeom prst="rect">
            <a:avLst/>
          </a:prstGeom>
          <a:noFill/>
          <a:ln w="12700">
            <a:noFill/>
            <a:miter lim="800000"/>
            <a:headEnd/>
            <a:tailEnd/>
          </a:ln>
          <a:effectLst>
            <a:outerShdw dist="53882" dir="2700000" algn="ctr" rotWithShape="0">
              <a:srgbClr val="CCCCCC"/>
            </a:outerShdw>
          </a:effectLst>
        </p:spPr>
        <p:txBody>
          <a:bodyPr lIns="90487" tIns="44450" rIns="90487" bIns="44450">
            <a:spAutoFit/>
          </a:bodyPr>
          <a:lstStyle/>
          <a:p>
            <a:pPr algn="ctr">
              <a:defRPr/>
            </a:pPr>
            <a:r>
              <a:rPr lang="en-US" sz="2400" b="1" i="1">
                <a:latin typeface="Helvetica" pitchFamily="-107" charset="0"/>
                <a:ea typeface="+mn-ea"/>
                <a:cs typeface="+mn-cs"/>
              </a:rPr>
              <a:t>NHỮNG LỜI HỨA CHO ÁP-RA-HAM TRONG SÁNG THẾ KÝ:  “Khung sườn” chính của Khải tượng Kinh Thánh</a:t>
            </a:r>
          </a:p>
        </p:txBody>
      </p:sp>
      <p:sp>
        <p:nvSpPr>
          <p:cNvPr id="45066" name="Rectangle 11"/>
          <p:cNvSpPr>
            <a:spLocks noChangeArrowheads="1"/>
          </p:cNvSpPr>
          <p:nvPr/>
        </p:nvSpPr>
        <p:spPr bwMode="auto">
          <a:xfrm>
            <a:off x="817563" y="7192963"/>
            <a:ext cx="1879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80000"/>
              </a:lnSpc>
            </a:pPr>
            <a:r>
              <a:rPr lang="en-US" sz="2000" b="1">
                <a:latin typeface="HallmarkeCondBold" charset="0"/>
              </a:rPr>
              <a:t>Giao ước ĐẤT</a:t>
            </a:r>
            <a:endParaRPr lang="en-US" sz="1400" b="1">
              <a:latin typeface="HallmarkeCondBold" charset="0"/>
            </a:endParaRPr>
          </a:p>
        </p:txBody>
      </p:sp>
      <p:sp>
        <p:nvSpPr>
          <p:cNvPr id="45067" name="Rectangle 12"/>
          <p:cNvSpPr>
            <a:spLocks noChangeArrowheads="1"/>
          </p:cNvSpPr>
          <p:nvPr/>
        </p:nvSpPr>
        <p:spPr bwMode="auto">
          <a:xfrm>
            <a:off x="2865438" y="7202488"/>
            <a:ext cx="17621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75000"/>
              </a:lnSpc>
            </a:pPr>
            <a:r>
              <a:rPr lang="en-US" sz="2000" b="1">
                <a:latin typeface="HallmarkeCondBold" charset="0"/>
              </a:rPr>
              <a:t>Giao ước DÕNG DÕI</a:t>
            </a:r>
          </a:p>
        </p:txBody>
      </p:sp>
      <p:sp>
        <p:nvSpPr>
          <p:cNvPr id="45068" name="Rectangle 13"/>
          <p:cNvSpPr>
            <a:spLocks noChangeArrowheads="1"/>
          </p:cNvSpPr>
          <p:nvPr/>
        </p:nvSpPr>
        <p:spPr bwMode="auto">
          <a:xfrm>
            <a:off x="4972050" y="7219950"/>
            <a:ext cx="171291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75000"/>
              </a:lnSpc>
            </a:pPr>
            <a:r>
              <a:rPr lang="en-US" sz="2000" b="1">
                <a:latin typeface="HallmarkeCondBold" charset="0"/>
              </a:rPr>
              <a:t>Giao ước</a:t>
            </a:r>
          </a:p>
          <a:p>
            <a:pPr algn="ctr">
              <a:lnSpc>
                <a:spcPct val="75000"/>
              </a:lnSpc>
            </a:pPr>
            <a:r>
              <a:rPr lang="en-US" sz="2000" b="1">
                <a:latin typeface="HallmarkeCondBold" charset="0"/>
              </a:rPr>
              <a:t>MỚI</a:t>
            </a:r>
          </a:p>
        </p:txBody>
      </p:sp>
      <p:sp>
        <p:nvSpPr>
          <p:cNvPr id="45069" name="Rectangle 14"/>
          <p:cNvSpPr>
            <a:spLocks noChangeArrowheads="1"/>
          </p:cNvSpPr>
          <p:nvPr/>
        </p:nvSpPr>
        <p:spPr bwMode="auto">
          <a:xfrm>
            <a:off x="869950" y="7735888"/>
            <a:ext cx="1774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Deut 30:1-10          </a:t>
            </a:r>
          </a:p>
        </p:txBody>
      </p:sp>
      <p:sp>
        <p:nvSpPr>
          <p:cNvPr id="45070" name="Rectangle 15"/>
          <p:cNvSpPr>
            <a:spLocks noChangeArrowheads="1"/>
          </p:cNvSpPr>
          <p:nvPr/>
        </p:nvSpPr>
        <p:spPr bwMode="auto">
          <a:xfrm>
            <a:off x="2825750" y="7743825"/>
            <a:ext cx="18907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2 Sam 7:14-16</a:t>
            </a:r>
          </a:p>
        </p:txBody>
      </p:sp>
      <p:sp>
        <p:nvSpPr>
          <p:cNvPr id="45071" name="Rectangle 16"/>
          <p:cNvSpPr>
            <a:spLocks noChangeArrowheads="1"/>
          </p:cNvSpPr>
          <p:nvPr/>
        </p:nvSpPr>
        <p:spPr bwMode="auto">
          <a:xfrm>
            <a:off x="5019675" y="7731125"/>
            <a:ext cx="16652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Jer 31:31-34</a:t>
            </a:r>
          </a:p>
        </p:txBody>
      </p:sp>
      <p:sp>
        <p:nvSpPr>
          <p:cNvPr id="45072" name="Rectangle 17"/>
          <p:cNvSpPr>
            <a:spLocks noChangeArrowheads="1"/>
          </p:cNvSpPr>
          <p:nvPr/>
        </p:nvSpPr>
        <p:spPr bwMode="auto">
          <a:xfrm>
            <a:off x="2363788" y="2819400"/>
            <a:ext cx="2897187" cy="779463"/>
          </a:xfrm>
          <a:prstGeom prst="rect">
            <a:avLst/>
          </a:prstGeom>
          <a:noFill/>
          <a:ln>
            <a:noFill/>
          </a:ln>
          <a:effectLst>
            <a:outerShdw dist="40161" dir="4293903"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80000"/>
              </a:lnSpc>
            </a:pPr>
            <a:r>
              <a:rPr lang="en-US" sz="2800" b="1" i="1">
                <a:latin typeface="Kosher-Normal" charset="0"/>
              </a:rPr>
              <a:t>GIAO ƯỚC</a:t>
            </a:r>
          </a:p>
          <a:p>
            <a:pPr algn="ctr">
              <a:lnSpc>
                <a:spcPct val="80000"/>
              </a:lnSpc>
            </a:pPr>
            <a:r>
              <a:rPr lang="en-US" sz="2800" b="1" i="1">
                <a:latin typeface="Kosher-Normal" charset="0"/>
              </a:rPr>
              <a:t>ÁP-RA-HAM</a:t>
            </a:r>
            <a:endParaRPr lang="en-US" sz="3200" b="1" i="1">
              <a:latin typeface="Kosher-Normal" charset="0"/>
            </a:endParaRPr>
          </a:p>
        </p:txBody>
      </p:sp>
      <p:sp>
        <p:nvSpPr>
          <p:cNvPr id="45073" name="Rectangle 18"/>
          <p:cNvSpPr>
            <a:spLocks noChangeArrowheads="1"/>
          </p:cNvSpPr>
          <p:nvPr/>
        </p:nvSpPr>
        <p:spPr bwMode="auto">
          <a:xfrm>
            <a:off x="955675" y="2730500"/>
            <a:ext cx="158908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Sự KÊU GỌI Áp-ra-ham         Sáng 12:1-3</a:t>
            </a:r>
          </a:p>
        </p:txBody>
      </p:sp>
      <p:sp>
        <p:nvSpPr>
          <p:cNvPr id="45074" name="Text Box 19"/>
          <p:cNvSpPr txBox="1">
            <a:spLocks noChangeArrowheads="1"/>
          </p:cNvSpPr>
          <p:nvPr/>
        </p:nvSpPr>
        <p:spPr bwMode="auto">
          <a:xfrm>
            <a:off x="5014913" y="2719388"/>
            <a:ext cx="1597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800" b="1">
                <a:latin typeface="Helvetica" charset="0"/>
              </a:rPr>
              <a:t>GIAO ƯỚC  Sáng 15:9-18</a:t>
            </a:r>
          </a:p>
        </p:txBody>
      </p:sp>
      <p:sp>
        <p:nvSpPr>
          <p:cNvPr id="45075" name="Rectangle 20"/>
          <p:cNvSpPr>
            <a:spLocks noChangeArrowheads="1"/>
          </p:cNvSpPr>
          <p:nvPr/>
        </p:nvSpPr>
        <p:spPr bwMode="auto">
          <a:xfrm>
            <a:off x="911225" y="4489450"/>
            <a:ext cx="1676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000" b="1">
                <a:latin typeface="Helvetica" charset="0"/>
              </a:rPr>
              <a:t>VĨNH CỬU</a:t>
            </a:r>
          </a:p>
        </p:txBody>
      </p:sp>
      <p:sp>
        <p:nvSpPr>
          <p:cNvPr id="45076" name="Rectangle 21"/>
          <p:cNvSpPr>
            <a:spLocks noChangeArrowheads="1"/>
          </p:cNvSpPr>
          <p:nvPr/>
        </p:nvSpPr>
        <p:spPr bwMode="auto">
          <a:xfrm>
            <a:off x="955675" y="4818063"/>
            <a:ext cx="1609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Sáng 13:15</a:t>
            </a:r>
          </a:p>
        </p:txBody>
      </p:sp>
      <p:sp>
        <p:nvSpPr>
          <p:cNvPr id="45077" name="Rectangle 22"/>
          <p:cNvSpPr>
            <a:spLocks noChangeArrowheads="1"/>
          </p:cNvSpPr>
          <p:nvPr/>
        </p:nvSpPr>
        <p:spPr bwMode="auto">
          <a:xfrm>
            <a:off x="2970213" y="4818063"/>
            <a:ext cx="16113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Sáng 13:14-16</a:t>
            </a:r>
          </a:p>
        </p:txBody>
      </p:sp>
      <p:sp>
        <p:nvSpPr>
          <p:cNvPr id="45078" name="Rectangle 23"/>
          <p:cNvSpPr>
            <a:spLocks noChangeArrowheads="1"/>
          </p:cNvSpPr>
          <p:nvPr/>
        </p:nvSpPr>
        <p:spPr bwMode="auto">
          <a:xfrm>
            <a:off x="5048250" y="4816475"/>
            <a:ext cx="1609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600" b="1">
                <a:latin typeface="Helvetica" charset="0"/>
              </a:rPr>
              <a:t>Sáng 15:9-18</a:t>
            </a:r>
          </a:p>
        </p:txBody>
      </p:sp>
      <p:sp>
        <p:nvSpPr>
          <p:cNvPr id="45079" name="AutoShape 24"/>
          <p:cNvSpPr>
            <a:spLocks noChangeArrowheads="1"/>
          </p:cNvSpPr>
          <p:nvPr/>
        </p:nvSpPr>
        <p:spPr bwMode="auto">
          <a:xfrm>
            <a:off x="650875" y="5507038"/>
            <a:ext cx="6226175" cy="931862"/>
          </a:xfrm>
          <a:prstGeom prst="roundRect">
            <a:avLst>
              <a:gd name="adj" fmla="val 16667"/>
            </a:avLst>
          </a:prstGeom>
          <a:solidFill>
            <a:schemeClr val="tx1"/>
          </a:solidFill>
          <a:ln w="38100">
            <a:solidFill>
              <a:schemeClr val="bg2"/>
            </a:solidFill>
            <a:round/>
            <a:headEnd/>
            <a:tailEnd/>
          </a:ln>
        </p:spPr>
        <p:txBody>
          <a:bodyPr wrap="none" anchor="ctr"/>
          <a:lstStyle/>
          <a:p>
            <a:endParaRPr lang="en-US"/>
          </a:p>
        </p:txBody>
      </p:sp>
      <p:sp>
        <p:nvSpPr>
          <p:cNvPr id="45080" name="AutoShape 25"/>
          <p:cNvSpPr>
            <a:spLocks noChangeArrowheads="1"/>
          </p:cNvSpPr>
          <p:nvPr/>
        </p:nvSpPr>
        <p:spPr bwMode="auto">
          <a:xfrm>
            <a:off x="854075" y="5621338"/>
            <a:ext cx="181610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45081" name="Rectangle 26"/>
          <p:cNvSpPr>
            <a:spLocks noChangeArrowheads="1"/>
          </p:cNvSpPr>
          <p:nvPr/>
        </p:nvSpPr>
        <p:spPr bwMode="auto">
          <a:xfrm>
            <a:off x="5481638" y="5641975"/>
            <a:ext cx="18161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i="1">
                <a:latin typeface="Helvetica" charset="0"/>
              </a:rPr>
              <a:t>__________</a:t>
            </a:r>
          </a:p>
        </p:txBody>
      </p:sp>
      <p:sp>
        <p:nvSpPr>
          <p:cNvPr id="45082" name="Rectangle 27"/>
          <p:cNvSpPr>
            <a:spLocks noChangeArrowheads="1"/>
          </p:cNvSpPr>
          <p:nvPr/>
        </p:nvSpPr>
        <p:spPr bwMode="auto">
          <a:xfrm>
            <a:off x="819150" y="5664200"/>
            <a:ext cx="1874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000" b="1" i="1">
                <a:latin typeface="Helvetica" charset="0"/>
              </a:rPr>
              <a:t>ĐẤT</a:t>
            </a:r>
          </a:p>
        </p:txBody>
      </p:sp>
      <p:sp>
        <p:nvSpPr>
          <p:cNvPr id="45083" name="Rectangle 28"/>
          <p:cNvSpPr>
            <a:spLocks noChangeArrowheads="1"/>
          </p:cNvSpPr>
          <p:nvPr/>
        </p:nvSpPr>
        <p:spPr bwMode="auto">
          <a:xfrm>
            <a:off x="900113" y="5959475"/>
            <a:ext cx="17621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Sáng 12:1</a:t>
            </a:r>
          </a:p>
        </p:txBody>
      </p:sp>
      <p:sp>
        <p:nvSpPr>
          <p:cNvPr id="45084" name="Rectangle 29"/>
          <p:cNvSpPr>
            <a:spLocks noChangeArrowheads="1"/>
          </p:cNvSpPr>
          <p:nvPr/>
        </p:nvSpPr>
        <p:spPr bwMode="auto">
          <a:xfrm>
            <a:off x="5414963" y="5988050"/>
            <a:ext cx="17414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400" b="1">
                <a:latin typeface="Helvetica" charset="0"/>
              </a:rPr>
              <a:t>Gen ___:___</a:t>
            </a:r>
          </a:p>
        </p:txBody>
      </p:sp>
      <p:sp>
        <p:nvSpPr>
          <p:cNvPr id="45085" name="Rectangle 30"/>
          <p:cNvSpPr>
            <a:spLocks noChangeArrowheads="1"/>
          </p:cNvSpPr>
          <p:nvPr/>
        </p:nvSpPr>
        <p:spPr bwMode="auto">
          <a:xfrm>
            <a:off x="1270000" y="8121650"/>
            <a:ext cx="49863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400" b="1" i="1">
                <a:latin typeface="Helvetica" charset="0"/>
              </a:rPr>
              <a:t>Giao ước phụ mở rộng</a:t>
            </a:r>
          </a:p>
        </p:txBody>
      </p:sp>
      <p:sp>
        <p:nvSpPr>
          <p:cNvPr id="45086" name="AutoShape 31"/>
          <p:cNvSpPr>
            <a:spLocks noChangeArrowheads="1"/>
          </p:cNvSpPr>
          <p:nvPr/>
        </p:nvSpPr>
        <p:spPr bwMode="auto">
          <a:xfrm>
            <a:off x="1508125" y="6596063"/>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45087" name="AutoShape 32"/>
          <p:cNvSpPr>
            <a:spLocks noChangeArrowheads="1"/>
          </p:cNvSpPr>
          <p:nvPr/>
        </p:nvSpPr>
        <p:spPr bwMode="auto">
          <a:xfrm>
            <a:off x="5583238" y="65786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45088" name="AutoShape 33"/>
          <p:cNvSpPr>
            <a:spLocks noChangeArrowheads="1"/>
          </p:cNvSpPr>
          <p:nvPr/>
        </p:nvSpPr>
        <p:spPr bwMode="auto">
          <a:xfrm>
            <a:off x="3505200" y="659447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45089" name="AutoShape 34"/>
          <p:cNvSpPr>
            <a:spLocks noChangeArrowheads="1"/>
          </p:cNvSpPr>
          <p:nvPr/>
        </p:nvSpPr>
        <p:spPr bwMode="auto">
          <a:xfrm>
            <a:off x="2847975" y="5619750"/>
            <a:ext cx="183515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45090" name="Rectangle 35"/>
          <p:cNvSpPr>
            <a:spLocks noChangeArrowheads="1"/>
          </p:cNvSpPr>
          <p:nvPr/>
        </p:nvSpPr>
        <p:spPr bwMode="auto">
          <a:xfrm>
            <a:off x="2814638" y="5664200"/>
            <a:ext cx="1874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000" b="1" i="1">
                <a:latin typeface="Helvetica" charset="0"/>
              </a:rPr>
              <a:t>DÒNG DÕI</a:t>
            </a:r>
          </a:p>
        </p:txBody>
      </p:sp>
      <p:sp>
        <p:nvSpPr>
          <p:cNvPr id="45091" name="Rectangle 36"/>
          <p:cNvSpPr>
            <a:spLocks noChangeArrowheads="1"/>
          </p:cNvSpPr>
          <p:nvPr/>
        </p:nvSpPr>
        <p:spPr bwMode="auto">
          <a:xfrm>
            <a:off x="2871788" y="5959475"/>
            <a:ext cx="17621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Sáng 12:2</a:t>
            </a:r>
          </a:p>
        </p:txBody>
      </p:sp>
      <p:sp>
        <p:nvSpPr>
          <p:cNvPr id="45092" name="Rectangle 37"/>
          <p:cNvSpPr>
            <a:spLocks noChangeArrowheads="1"/>
          </p:cNvSpPr>
          <p:nvPr/>
        </p:nvSpPr>
        <p:spPr bwMode="auto">
          <a:xfrm>
            <a:off x="322263" y="3992563"/>
            <a:ext cx="685006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i="1">
                <a:latin typeface="Helvetica" charset="0"/>
              </a:rPr>
              <a:t>Toàn bộ tính chất của Giao ước Áp-ra-ham</a:t>
            </a:r>
          </a:p>
        </p:txBody>
      </p:sp>
      <p:sp>
        <p:nvSpPr>
          <p:cNvPr id="45093" name="Rectangle 38"/>
          <p:cNvSpPr>
            <a:spLocks noChangeArrowheads="1"/>
          </p:cNvSpPr>
          <p:nvPr/>
        </p:nvSpPr>
        <p:spPr bwMode="auto">
          <a:xfrm>
            <a:off x="4795838" y="4503738"/>
            <a:ext cx="2092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90000"/>
              </a:lnSpc>
            </a:pPr>
            <a:r>
              <a:rPr lang="en-US" sz="2000" b="1">
                <a:latin typeface="Helvetica" charset="0"/>
              </a:rPr>
              <a:t>VÔ ĐIỀU KIỆN</a:t>
            </a:r>
          </a:p>
        </p:txBody>
      </p:sp>
      <p:sp>
        <p:nvSpPr>
          <p:cNvPr id="45094" name="Rectangle 39"/>
          <p:cNvSpPr>
            <a:spLocks noChangeArrowheads="1"/>
          </p:cNvSpPr>
          <p:nvPr/>
        </p:nvSpPr>
        <p:spPr bwMode="auto">
          <a:xfrm>
            <a:off x="2901950" y="4487863"/>
            <a:ext cx="170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000" b="1">
                <a:latin typeface="Helvetica" charset="0"/>
              </a:rPr>
              <a:t>NGHĨA ĐEN</a:t>
            </a:r>
          </a:p>
        </p:txBody>
      </p:sp>
      <p:sp>
        <p:nvSpPr>
          <p:cNvPr id="45095" name="Line 40"/>
          <p:cNvSpPr>
            <a:spLocks noChangeShapeType="1"/>
          </p:cNvSpPr>
          <p:nvPr/>
        </p:nvSpPr>
        <p:spPr bwMode="auto">
          <a:xfrm flipH="1">
            <a:off x="4784725" y="7312025"/>
            <a:ext cx="0" cy="515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96" name="AutoShape 42"/>
          <p:cNvSpPr>
            <a:spLocks noChangeArrowheads="1"/>
          </p:cNvSpPr>
          <p:nvPr/>
        </p:nvSpPr>
        <p:spPr bwMode="auto">
          <a:xfrm>
            <a:off x="265113" y="3059113"/>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5097" name="AutoShape 43"/>
          <p:cNvSpPr>
            <a:spLocks noChangeArrowheads="1"/>
          </p:cNvSpPr>
          <p:nvPr/>
        </p:nvSpPr>
        <p:spPr bwMode="auto">
          <a:xfrm>
            <a:off x="265113" y="4625975"/>
            <a:ext cx="236537" cy="2428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5098" name="AutoShape 44"/>
          <p:cNvSpPr>
            <a:spLocks noChangeArrowheads="1"/>
          </p:cNvSpPr>
          <p:nvPr/>
        </p:nvSpPr>
        <p:spPr bwMode="auto">
          <a:xfrm>
            <a:off x="250825" y="5786438"/>
            <a:ext cx="236538"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5099" name="AutoShape 45"/>
          <p:cNvSpPr>
            <a:spLocks noChangeArrowheads="1"/>
          </p:cNvSpPr>
          <p:nvPr/>
        </p:nvSpPr>
        <p:spPr bwMode="auto">
          <a:xfrm>
            <a:off x="265113" y="7367588"/>
            <a:ext cx="236537" cy="2428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5100" name="AutoShape 46"/>
          <p:cNvSpPr>
            <a:spLocks noChangeArrowheads="1"/>
          </p:cNvSpPr>
          <p:nvPr/>
        </p:nvSpPr>
        <p:spPr bwMode="auto">
          <a:xfrm>
            <a:off x="4862513" y="5622925"/>
            <a:ext cx="1835150" cy="701675"/>
          </a:xfrm>
          <a:prstGeom prst="roundRect">
            <a:avLst>
              <a:gd name="adj" fmla="val 16667"/>
            </a:avLst>
          </a:prstGeom>
          <a:solidFill>
            <a:schemeClr val="bg1"/>
          </a:solidFill>
          <a:ln w="38100">
            <a:solidFill>
              <a:schemeClr val="bg2"/>
            </a:solidFill>
            <a:round/>
            <a:headEnd/>
            <a:tailEnd/>
          </a:ln>
        </p:spPr>
        <p:txBody>
          <a:bodyPr wrap="none" anchor="ctr"/>
          <a:lstStyle/>
          <a:p>
            <a:endParaRPr lang="en-US"/>
          </a:p>
        </p:txBody>
      </p:sp>
      <p:sp>
        <p:nvSpPr>
          <p:cNvPr id="45101" name="Rectangle 47"/>
          <p:cNvSpPr>
            <a:spLocks noChangeArrowheads="1"/>
          </p:cNvSpPr>
          <p:nvPr/>
        </p:nvSpPr>
        <p:spPr bwMode="auto">
          <a:xfrm>
            <a:off x="4887913" y="5675313"/>
            <a:ext cx="1874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2000" b="1" i="1">
                <a:latin typeface="Helvetica" charset="0"/>
              </a:rPr>
              <a:t>PHƯỚC</a:t>
            </a:r>
          </a:p>
        </p:txBody>
      </p:sp>
      <p:sp>
        <p:nvSpPr>
          <p:cNvPr id="45102" name="Rectangle 48"/>
          <p:cNvSpPr>
            <a:spLocks noChangeArrowheads="1"/>
          </p:cNvSpPr>
          <p:nvPr/>
        </p:nvSpPr>
        <p:spPr bwMode="auto">
          <a:xfrm>
            <a:off x="4945063" y="5942013"/>
            <a:ext cx="1762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sz="1800" b="1">
                <a:latin typeface="Helvetica" charset="0"/>
              </a:rPr>
              <a:t>Sáng 12:3</a:t>
            </a:r>
          </a:p>
        </p:txBody>
      </p:sp>
      <p:sp>
        <p:nvSpPr>
          <p:cNvPr id="45103" name="Line 49"/>
          <p:cNvSpPr>
            <a:spLocks noChangeShapeType="1"/>
          </p:cNvSpPr>
          <p:nvPr/>
        </p:nvSpPr>
        <p:spPr bwMode="auto">
          <a:xfrm flipH="1">
            <a:off x="2744788" y="4522788"/>
            <a:ext cx="0" cy="515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4" name="Line 50"/>
          <p:cNvSpPr>
            <a:spLocks noChangeShapeType="1"/>
          </p:cNvSpPr>
          <p:nvPr/>
        </p:nvSpPr>
        <p:spPr bwMode="auto">
          <a:xfrm flipH="1">
            <a:off x="4779963" y="4522788"/>
            <a:ext cx="0" cy="515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5" name="Line 51"/>
          <p:cNvSpPr>
            <a:spLocks noChangeShapeType="1"/>
          </p:cNvSpPr>
          <p:nvPr/>
        </p:nvSpPr>
        <p:spPr bwMode="auto">
          <a:xfrm flipH="1">
            <a:off x="2744788" y="7319963"/>
            <a:ext cx="0" cy="515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6580188" y="87313"/>
            <a:ext cx="754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33</a:t>
            </a:r>
          </a:p>
        </p:txBody>
      </p:sp>
      <p:sp>
        <p:nvSpPr>
          <p:cNvPr id="46082" name="Text Box 3"/>
          <p:cNvSpPr txBox="1">
            <a:spLocks noChangeArrowheads="1"/>
          </p:cNvSpPr>
          <p:nvPr/>
        </p:nvSpPr>
        <p:spPr bwMode="auto">
          <a:xfrm>
            <a:off x="409575" y="969963"/>
            <a:ext cx="6648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3600" b="1" i="1">
                <a:latin typeface="Times" charset="0"/>
              </a:rPr>
              <a:t>KINH THÁNH </a:t>
            </a:r>
            <a:r>
              <a:rPr lang="ja-JP" altLang="en-US" sz="3600" b="1" i="1">
                <a:latin typeface="Times" charset="0"/>
              </a:rPr>
              <a:t>“</a:t>
            </a:r>
            <a:r>
              <a:rPr lang="en-US" altLang="ja-JP" sz="3600" b="1" i="1">
                <a:latin typeface="Times" charset="0"/>
              </a:rPr>
              <a:t>MỞ</a:t>
            </a:r>
            <a:r>
              <a:rPr lang="ja-JP" altLang="en-US" sz="3600" b="1" i="1">
                <a:latin typeface="Times" charset="0"/>
              </a:rPr>
              <a:t>”</a:t>
            </a:r>
            <a:endParaRPr lang="en-US" sz="3600" b="1" i="1">
              <a:latin typeface="Times" charset="0"/>
            </a:endParaRPr>
          </a:p>
        </p:txBody>
      </p:sp>
      <p:sp>
        <p:nvSpPr>
          <p:cNvPr id="46083" name="Text Box 4"/>
          <p:cNvSpPr txBox="1">
            <a:spLocks noChangeArrowheads="1"/>
          </p:cNvSpPr>
          <p:nvPr/>
        </p:nvSpPr>
        <p:spPr bwMode="auto">
          <a:xfrm>
            <a:off x="419100" y="6516688"/>
            <a:ext cx="66071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400" b="1" i="1">
                <a:latin typeface="Times" charset="0"/>
              </a:rPr>
              <a:t>CHỨC NĂNG SONG SONG CỦA KINH THÁNH CỰU VÀ TÂN ƯỚC:</a:t>
            </a:r>
            <a:endParaRPr lang="en-US" sz="1400" b="1">
              <a:latin typeface="Times" charset="0"/>
            </a:endParaRPr>
          </a:p>
          <a:p>
            <a:pPr algn="ctr"/>
            <a:r>
              <a:rPr lang="en-US" sz="1400" b="1">
                <a:latin typeface="Times" charset="0"/>
              </a:rPr>
              <a:t> </a:t>
            </a:r>
            <a:r>
              <a:rPr lang="en-US" sz="1400" b="1" u="sng">
                <a:latin typeface="Times" charset="0"/>
              </a:rPr>
              <a:t>LUẬT LỆ</a:t>
            </a:r>
            <a:r>
              <a:rPr lang="en-US" sz="1400" b="1">
                <a:latin typeface="Times" charset="0"/>
              </a:rPr>
              <a:t> (1) và </a:t>
            </a:r>
            <a:r>
              <a:rPr lang="en-US" sz="1400" b="1" u="sng">
                <a:latin typeface="Times" charset="0"/>
              </a:rPr>
              <a:t>PHÚC ÂM</a:t>
            </a:r>
            <a:r>
              <a:rPr lang="en-US" sz="1400" b="1">
                <a:latin typeface="Times" charset="0"/>
              </a:rPr>
              <a:t> (5)</a:t>
            </a:r>
          </a:p>
          <a:p>
            <a:pPr algn="ctr"/>
            <a:r>
              <a:rPr lang="en-US" sz="1400" b="1">
                <a:latin typeface="Times" charset="0"/>
              </a:rPr>
              <a:t>sản sinh ra lịch sử, </a:t>
            </a:r>
          </a:p>
          <a:p>
            <a:pPr algn="ctr"/>
            <a:r>
              <a:rPr lang="en-US" sz="1400" b="1">
                <a:latin typeface="Times" charset="0"/>
              </a:rPr>
              <a:t>  </a:t>
            </a:r>
            <a:r>
              <a:rPr lang="en-US" sz="1400" b="1" u="sng">
                <a:latin typeface="Times" charset="0"/>
              </a:rPr>
              <a:t>LỊCH SỬ</a:t>
            </a:r>
            <a:r>
              <a:rPr lang="en-US" sz="1400" b="1">
                <a:latin typeface="Times" charset="0"/>
              </a:rPr>
              <a:t> (2) và </a:t>
            </a:r>
            <a:r>
              <a:rPr lang="en-US" sz="1400" b="1" u="sng">
                <a:latin typeface="Times" charset="0"/>
              </a:rPr>
              <a:t>CÔNG VỤ</a:t>
            </a:r>
            <a:r>
              <a:rPr lang="en-US" sz="1400" b="1">
                <a:latin typeface="Times" charset="0"/>
              </a:rPr>
              <a:t> (6);</a:t>
            </a:r>
          </a:p>
          <a:p>
            <a:pPr algn="ctr"/>
            <a:r>
              <a:rPr lang="en-US" sz="1400" b="1">
                <a:latin typeface="Times" charset="0"/>
              </a:rPr>
              <a:t> cho thấy sự phát triển của một nền văn hóa;</a:t>
            </a:r>
            <a:br>
              <a:rPr lang="en-US" sz="1400" b="1">
                <a:latin typeface="Times" charset="0"/>
              </a:rPr>
            </a:br>
            <a:r>
              <a:rPr lang="en-US" sz="1400" b="1">
                <a:latin typeface="Times" charset="0"/>
              </a:rPr>
              <a:t> sản sinh ra dòng  văn học/thi ca</a:t>
            </a:r>
          </a:p>
          <a:p>
            <a:pPr algn="ctr"/>
            <a:r>
              <a:rPr lang="en-US" sz="1400" b="1" u="sng">
                <a:latin typeface="Times" charset="0"/>
              </a:rPr>
              <a:t>THI CA </a:t>
            </a:r>
            <a:r>
              <a:rPr lang="en-US" sz="1400" b="1">
                <a:latin typeface="Times" charset="0"/>
              </a:rPr>
              <a:t>(3) và </a:t>
            </a:r>
            <a:r>
              <a:rPr lang="en-US" sz="1400" b="1" u="sng">
                <a:latin typeface="Times" charset="0"/>
              </a:rPr>
              <a:t>THƯ SỨ ĐỒ</a:t>
            </a:r>
            <a:r>
              <a:rPr lang="en-US" sz="1400" b="1">
                <a:latin typeface="Times" charset="0"/>
              </a:rPr>
              <a:t> (7), </a:t>
            </a:r>
            <a:br>
              <a:rPr lang="en-US" sz="1400" b="1">
                <a:latin typeface="Times" charset="0"/>
              </a:rPr>
            </a:br>
            <a:r>
              <a:rPr lang="en-US" sz="1400" b="1">
                <a:latin typeface="Times" charset="0"/>
              </a:rPr>
              <a:t>tạo ra hai phần đặc biệt của Kinh Thánh,</a:t>
            </a:r>
            <a:br>
              <a:rPr lang="en-US" sz="1400" b="1">
                <a:latin typeface="Times" charset="0"/>
              </a:rPr>
            </a:br>
            <a:r>
              <a:rPr lang="en-US" sz="1400" b="1" u="sng">
                <a:latin typeface="Times" charset="0"/>
              </a:rPr>
              <a:t>TIÊN TRI</a:t>
            </a:r>
            <a:r>
              <a:rPr lang="en-US" sz="1400" b="1">
                <a:latin typeface="Times" charset="0"/>
              </a:rPr>
              <a:t> (4) và </a:t>
            </a:r>
            <a:r>
              <a:rPr lang="en-US" sz="1400" b="1" u="sng">
                <a:latin typeface="Times" charset="0"/>
              </a:rPr>
              <a:t>KHẢI HUYỀN</a:t>
            </a:r>
            <a:r>
              <a:rPr lang="en-US" sz="1400" b="1">
                <a:latin typeface="Times" charset="0"/>
              </a:rPr>
              <a:t> (8).</a:t>
            </a:r>
          </a:p>
        </p:txBody>
      </p:sp>
      <p:sp>
        <p:nvSpPr>
          <p:cNvPr id="46084" name="Rectangle 5"/>
          <p:cNvSpPr>
            <a:spLocks noChangeArrowheads="1"/>
          </p:cNvSpPr>
          <p:nvPr/>
        </p:nvSpPr>
        <p:spPr bwMode="auto">
          <a:xfrm>
            <a:off x="2478088" y="6192838"/>
            <a:ext cx="2608262" cy="382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6085"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6086"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87" name="Rectangle 8"/>
          <p:cNvSpPr>
            <a:spLocks noChangeArrowheads="1"/>
          </p:cNvSpPr>
          <p:nvPr/>
        </p:nvSpPr>
        <p:spPr bwMode="auto">
          <a:xfrm>
            <a:off x="4016375" y="2268538"/>
            <a:ext cx="290513" cy="438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088" name="Oval 9"/>
          <p:cNvSpPr>
            <a:spLocks noChangeArrowheads="1"/>
          </p:cNvSpPr>
          <p:nvPr/>
        </p:nvSpPr>
        <p:spPr bwMode="auto">
          <a:xfrm>
            <a:off x="4114800" y="2457450"/>
            <a:ext cx="303213" cy="454025"/>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6089"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lstStyle/>
          <a:p>
            <a:endParaRPr lang="en-US"/>
          </a:p>
        </p:txBody>
      </p:sp>
      <p:sp>
        <p:nvSpPr>
          <p:cNvPr id="46090"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46091" name="Line 12"/>
          <p:cNvSpPr>
            <a:spLocks noChangeShapeType="1"/>
          </p:cNvSpPr>
          <p:nvPr/>
        </p:nvSpPr>
        <p:spPr bwMode="auto">
          <a:xfrm>
            <a:off x="989013" y="2570163"/>
            <a:ext cx="15605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2895600" y="2338388"/>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3" name="Line 14"/>
          <p:cNvSpPr>
            <a:spLocks noChangeShapeType="1"/>
          </p:cNvSpPr>
          <p:nvPr/>
        </p:nvSpPr>
        <p:spPr bwMode="auto">
          <a:xfrm>
            <a:off x="2870200" y="2932113"/>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4" name="Rectangle 15"/>
          <p:cNvSpPr>
            <a:spLocks noChangeArrowheads="1"/>
          </p:cNvSpPr>
          <p:nvPr/>
        </p:nvSpPr>
        <p:spPr bwMode="auto">
          <a:xfrm>
            <a:off x="3109913" y="2432050"/>
            <a:ext cx="1287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200" b="1">
                <a:latin typeface="Times" charset="0"/>
              </a:rPr>
              <a:t>MỘT CHỦ ĐỀ:</a:t>
            </a:r>
          </a:p>
        </p:txBody>
      </p:sp>
      <p:sp>
        <p:nvSpPr>
          <p:cNvPr id="46095" name="Line 16"/>
          <p:cNvSpPr>
            <a:spLocks noChangeShapeType="1"/>
          </p:cNvSpPr>
          <p:nvPr/>
        </p:nvSpPr>
        <p:spPr bwMode="auto">
          <a:xfrm>
            <a:off x="5545138" y="2598738"/>
            <a:ext cx="13906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6" name="Line 17"/>
          <p:cNvSpPr>
            <a:spLocks noChangeShapeType="1"/>
          </p:cNvSpPr>
          <p:nvPr/>
        </p:nvSpPr>
        <p:spPr bwMode="auto">
          <a:xfrm>
            <a:off x="890588" y="3227388"/>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18"/>
          <p:cNvSpPr>
            <a:spLocks noChangeShapeType="1"/>
          </p:cNvSpPr>
          <p:nvPr/>
        </p:nvSpPr>
        <p:spPr bwMode="auto">
          <a:xfrm>
            <a:off x="5651500" y="3190875"/>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19"/>
          <p:cNvSpPr>
            <a:spLocks noChangeShapeType="1"/>
          </p:cNvSpPr>
          <p:nvPr/>
        </p:nvSpPr>
        <p:spPr bwMode="auto">
          <a:xfrm>
            <a:off x="628650" y="3629025"/>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0"/>
          <p:cNvSpPr>
            <a:spLocks noChangeShapeType="1"/>
          </p:cNvSpPr>
          <p:nvPr/>
        </p:nvSpPr>
        <p:spPr bwMode="auto">
          <a:xfrm>
            <a:off x="5748338" y="3594100"/>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0" name="Line 21"/>
          <p:cNvSpPr>
            <a:spLocks noChangeShapeType="1"/>
          </p:cNvSpPr>
          <p:nvPr/>
        </p:nvSpPr>
        <p:spPr bwMode="auto">
          <a:xfrm>
            <a:off x="525463" y="4213225"/>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1" name="Line 22"/>
          <p:cNvSpPr>
            <a:spLocks noChangeShapeType="1"/>
          </p:cNvSpPr>
          <p:nvPr/>
        </p:nvSpPr>
        <p:spPr bwMode="auto">
          <a:xfrm>
            <a:off x="5864225" y="4170363"/>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2" name="Line 23"/>
          <p:cNvSpPr>
            <a:spLocks noChangeShapeType="1"/>
          </p:cNvSpPr>
          <p:nvPr/>
        </p:nvSpPr>
        <p:spPr bwMode="auto">
          <a:xfrm>
            <a:off x="968375" y="5803900"/>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3" name="Line 24"/>
          <p:cNvSpPr>
            <a:spLocks noChangeShapeType="1"/>
          </p:cNvSpPr>
          <p:nvPr/>
        </p:nvSpPr>
        <p:spPr bwMode="auto">
          <a:xfrm>
            <a:off x="5786438" y="5884863"/>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4" name="Line 25"/>
          <p:cNvSpPr>
            <a:spLocks noChangeShapeType="1"/>
          </p:cNvSpPr>
          <p:nvPr/>
        </p:nvSpPr>
        <p:spPr bwMode="auto">
          <a:xfrm>
            <a:off x="2049463" y="6259513"/>
            <a:ext cx="1231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05" name="Rectangle 26"/>
          <p:cNvSpPr>
            <a:spLocks noChangeArrowheads="1"/>
          </p:cNvSpPr>
          <p:nvPr/>
        </p:nvSpPr>
        <p:spPr bwMode="auto">
          <a:xfrm>
            <a:off x="336550" y="2378075"/>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D(OT)</a:t>
            </a:r>
          </a:p>
        </p:txBody>
      </p:sp>
      <p:sp>
        <p:nvSpPr>
          <p:cNvPr id="46106" name="Rectangle 27"/>
          <p:cNvSpPr>
            <a:spLocks noChangeArrowheads="1"/>
          </p:cNvSpPr>
          <p:nvPr/>
        </p:nvSpPr>
        <p:spPr bwMode="auto">
          <a:xfrm>
            <a:off x="4865688" y="238283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D(NT)</a:t>
            </a:r>
          </a:p>
        </p:txBody>
      </p:sp>
      <p:sp>
        <p:nvSpPr>
          <p:cNvPr id="46107" name="Rectangle 28"/>
          <p:cNvSpPr>
            <a:spLocks noChangeArrowheads="1"/>
          </p:cNvSpPr>
          <p:nvPr/>
        </p:nvSpPr>
        <p:spPr bwMode="auto">
          <a:xfrm>
            <a:off x="2663825" y="1793875"/>
            <a:ext cx="219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A</a:t>
            </a:r>
          </a:p>
        </p:txBody>
      </p:sp>
      <p:sp>
        <p:nvSpPr>
          <p:cNvPr id="46108" name="Rectangle 29"/>
          <p:cNvSpPr>
            <a:spLocks noChangeArrowheads="1"/>
          </p:cNvSpPr>
          <p:nvPr/>
        </p:nvSpPr>
        <p:spPr bwMode="auto">
          <a:xfrm>
            <a:off x="2663825" y="2132013"/>
            <a:ext cx="24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B</a:t>
            </a:r>
          </a:p>
        </p:txBody>
      </p:sp>
      <p:sp>
        <p:nvSpPr>
          <p:cNvPr id="46109" name="Rectangle 30"/>
          <p:cNvSpPr>
            <a:spLocks noChangeArrowheads="1"/>
          </p:cNvSpPr>
          <p:nvPr/>
        </p:nvSpPr>
        <p:spPr bwMode="auto">
          <a:xfrm>
            <a:off x="2660650" y="2409825"/>
            <a:ext cx="231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C</a:t>
            </a:r>
          </a:p>
        </p:txBody>
      </p:sp>
      <p:sp>
        <p:nvSpPr>
          <p:cNvPr id="46110" name="Rectangle 31"/>
          <p:cNvSpPr>
            <a:spLocks noChangeArrowheads="1"/>
          </p:cNvSpPr>
          <p:nvPr/>
        </p:nvSpPr>
        <p:spPr bwMode="auto">
          <a:xfrm>
            <a:off x="274638" y="2965450"/>
            <a:ext cx="860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E(OT)</a:t>
            </a:r>
          </a:p>
        </p:txBody>
      </p:sp>
      <p:sp>
        <p:nvSpPr>
          <p:cNvPr id="46111" name="Rectangle 32"/>
          <p:cNvSpPr>
            <a:spLocks noChangeArrowheads="1"/>
          </p:cNvSpPr>
          <p:nvPr/>
        </p:nvSpPr>
        <p:spPr bwMode="auto">
          <a:xfrm>
            <a:off x="5043488" y="2949575"/>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E(NT)</a:t>
            </a:r>
          </a:p>
        </p:txBody>
      </p:sp>
      <p:sp>
        <p:nvSpPr>
          <p:cNvPr id="46112" name="Rectangle 33"/>
          <p:cNvSpPr>
            <a:spLocks noChangeArrowheads="1"/>
          </p:cNvSpPr>
          <p:nvPr/>
        </p:nvSpPr>
        <p:spPr bwMode="auto">
          <a:xfrm>
            <a:off x="5135563" y="3348038"/>
            <a:ext cx="881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F(NT)</a:t>
            </a:r>
          </a:p>
        </p:txBody>
      </p:sp>
      <p:sp>
        <p:nvSpPr>
          <p:cNvPr id="46113" name="Rectangle 34"/>
          <p:cNvSpPr>
            <a:spLocks noChangeArrowheads="1"/>
          </p:cNvSpPr>
          <p:nvPr/>
        </p:nvSpPr>
        <p:spPr bwMode="auto">
          <a:xfrm>
            <a:off x="5254625" y="3973513"/>
            <a:ext cx="881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G(NT)</a:t>
            </a:r>
          </a:p>
        </p:txBody>
      </p:sp>
      <p:sp>
        <p:nvSpPr>
          <p:cNvPr id="46114" name="Rectangle 35"/>
          <p:cNvSpPr>
            <a:spLocks noChangeArrowheads="1"/>
          </p:cNvSpPr>
          <p:nvPr/>
        </p:nvSpPr>
        <p:spPr bwMode="auto">
          <a:xfrm>
            <a:off x="284163" y="3376613"/>
            <a:ext cx="827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F(OT)</a:t>
            </a:r>
          </a:p>
        </p:txBody>
      </p:sp>
      <p:sp>
        <p:nvSpPr>
          <p:cNvPr id="46115" name="Rectangle 36"/>
          <p:cNvSpPr>
            <a:spLocks noChangeArrowheads="1"/>
          </p:cNvSpPr>
          <p:nvPr/>
        </p:nvSpPr>
        <p:spPr bwMode="auto">
          <a:xfrm>
            <a:off x="263525" y="3944938"/>
            <a:ext cx="795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G(OT)</a:t>
            </a:r>
          </a:p>
        </p:txBody>
      </p:sp>
      <p:sp>
        <p:nvSpPr>
          <p:cNvPr id="46116" name="Rectangle 37"/>
          <p:cNvSpPr>
            <a:spLocks noChangeArrowheads="1"/>
          </p:cNvSpPr>
          <p:nvPr/>
        </p:nvSpPr>
        <p:spPr bwMode="auto">
          <a:xfrm>
            <a:off x="315913" y="5599113"/>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H(OT)</a:t>
            </a:r>
          </a:p>
        </p:txBody>
      </p:sp>
      <p:sp>
        <p:nvSpPr>
          <p:cNvPr id="46117" name="Rectangle 38"/>
          <p:cNvSpPr>
            <a:spLocks noChangeArrowheads="1"/>
          </p:cNvSpPr>
          <p:nvPr/>
        </p:nvSpPr>
        <p:spPr bwMode="auto">
          <a:xfrm>
            <a:off x="5513388" y="5632450"/>
            <a:ext cx="912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H(NT)</a:t>
            </a:r>
          </a:p>
        </p:txBody>
      </p:sp>
      <p:sp>
        <p:nvSpPr>
          <p:cNvPr id="46118" name="Rectangle 39"/>
          <p:cNvSpPr>
            <a:spLocks noChangeArrowheads="1"/>
          </p:cNvSpPr>
          <p:nvPr/>
        </p:nvSpPr>
        <p:spPr bwMode="auto">
          <a:xfrm>
            <a:off x="1724025" y="5997575"/>
            <a:ext cx="946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I(OT)</a:t>
            </a:r>
          </a:p>
        </p:txBody>
      </p:sp>
      <p:sp>
        <p:nvSpPr>
          <p:cNvPr id="46119" name="Rectangle 40"/>
          <p:cNvSpPr>
            <a:spLocks noChangeArrowheads="1"/>
          </p:cNvSpPr>
          <p:nvPr/>
        </p:nvSpPr>
        <p:spPr bwMode="auto">
          <a:xfrm>
            <a:off x="3681413" y="5800725"/>
            <a:ext cx="258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400" b="1">
                <a:latin typeface="Times" charset="0"/>
              </a:rPr>
              <a:t>J</a:t>
            </a:r>
          </a:p>
        </p:txBody>
      </p:sp>
      <p:sp>
        <p:nvSpPr>
          <p:cNvPr id="46120" name="Line 41"/>
          <p:cNvSpPr>
            <a:spLocks noChangeShapeType="1"/>
          </p:cNvSpPr>
          <p:nvPr/>
        </p:nvSpPr>
        <p:spPr bwMode="auto">
          <a:xfrm>
            <a:off x="1866900" y="5260975"/>
            <a:ext cx="1117600" cy="492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1" name="Line 42"/>
          <p:cNvSpPr>
            <a:spLocks noChangeShapeType="1"/>
          </p:cNvSpPr>
          <p:nvPr/>
        </p:nvSpPr>
        <p:spPr bwMode="auto">
          <a:xfrm>
            <a:off x="2068513" y="4681538"/>
            <a:ext cx="1035050" cy="393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2" name="Line 43"/>
          <p:cNvSpPr>
            <a:spLocks noChangeShapeType="1"/>
          </p:cNvSpPr>
          <p:nvPr/>
        </p:nvSpPr>
        <p:spPr bwMode="auto">
          <a:xfrm>
            <a:off x="2530475" y="4124325"/>
            <a:ext cx="774700" cy="8397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3" name="Line 44"/>
          <p:cNvSpPr>
            <a:spLocks noChangeShapeType="1"/>
          </p:cNvSpPr>
          <p:nvPr/>
        </p:nvSpPr>
        <p:spPr bwMode="auto">
          <a:xfrm>
            <a:off x="3300413" y="3856038"/>
            <a:ext cx="300037" cy="1163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4" name="Line 45"/>
          <p:cNvSpPr>
            <a:spLocks noChangeShapeType="1"/>
          </p:cNvSpPr>
          <p:nvPr/>
        </p:nvSpPr>
        <p:spPr bwMode="auto">
          <a:xfrm flipH="1">
            <a:off x="3976688" y="4100513"/>
            <a:ext cx="639762" cy="762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5" name="Line 46"/>
          <p:cNvSpPr>
            <a:spLocks noChangeShapeType="1"/>
          </p:cNvSpPr>
          <p:nvPr/>
        </p:nvSpPr>
        <p:spPr bwMode="auto">
          <a:xfrm flipH="1">
            <a:off x="4165600" y="4391025"/>
            <a:ext cx="865188" cy="5730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6" name="Line 47"/>
          <p:cNvSpPr>
            <a:spLocks noChangeShapeType="1"/>
          </p:cNvSpPr>
          <p:nvPr/>
        </p:nvSpPr>
        <p:spPr bwMode="auto">
          <a:xfrm flipV="1">
            <a:off x="4235450" y="4927600"/>
            <a:ext cx="1223963" cy="257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7" name="Line 48"/>
          <p:cNvSpPr>
            <a:spLocks noChangeShapeType="1"/>
          </p:cNvSpPr>
          <p:nvPr/>
        </p:nvSpPr>
        <p:spPr bwMode="auto">
          <a:xfrm flipV="1">
            <a:off x="4365625" y="5356225"/>
            <a:ext cx="1090613" cy="15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28" name="Freeform 49"/>
          <p:cNvSpPr>
            <a:spLocks/>
          </p:cNvSpPr>
          <p:nvPr/>
        </p:nvSpPr>
        <p:spPr bwMode="auto">
          <a:xfrm>
            <a:off x="1211263" y="5376863"/>
            <a:ext cx="117475" cy="101600"/>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29" name="Rectangle 50"/>
          <p:cNvSpPr>
            <a:spLocks noChangeArrowheads="1"/>
          </p:cNvSpPr>
          <p:nvPr/>
        </p:nvSpPr>
        <p:spPr bwMode="auto">
          <a:xfrm>
            <a:off x="1157288" y="3957638"/>
            <a:ext cx="2047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130" name="Rectangle 51"/>
          <p:cNvSpPr>
            <a:spLocks noChangeArrowheads="1"/>
          </p:cNvSpPr>
          <p:nvPr/>
        </p:nvSpPr>
        <p:spPr bwMode="auto">
          <a:xfrm>
            <a:off x="6997700" y="3757613"/>
            <a:ext cx="29686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46131" name="Rectangle 52"/>
          <p:cNvSpPr>
            <a:spLocks noChangeArrowheads="1"/>
          </p:cNvSpPr>
          <p:nvPr/>
        </p:nvSpPr>
        <p:spPr bwMode="auto">
          <a:xfrm>
            <a:off x="4235450" y="2493963"/>
            <a:ext cx="165100" cy="22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132" name="Oval 53"/>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133" name="Oval 54"/>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46134" name="Oval 55"/>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135" name="Oval 56"/>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136" name="Line 57"/>
          <p:cNvSpPr>
            <a:spLocks noChangeShapeType="1"/>
          </p:cNvSpPr>
          <p:nvPr/>
        </p:nvSpPr>
        <p:spPr bwMode="auto">
          <a:xfrm>
            <a:off x="379413" y="5232400"/>
            <a:ext cx="3651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37" name="Line 58"/>
          <p:cNvSpPr>
            <a:spLocks noChangeShapeType="1"/>
          </p:cNvSpPr>
          <p:nvPr/>
        </p:nvSpPr>
        <p:spPr bwMode="auto">
          <a:xfrm>
            <a:off x="373063" y="5445125"/>
            <a:ext cx="3698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38" name="Line 59"/>
          <p:cNvSpPr>
            <a:spLocks noChangeShapeType="1"/>
          </p:cNvSpPr>
          <p:nvPr/>
        </p:nvSpPr>
        <p:spPr bwMode="auto">
          <a:xfrm flipH="1">
            <a:off x="768350" y="5257800"/>
            <a:ext cx="2746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39" name="Line 60"/>
          <p:cNvSpPr>
            <a:spLocks noChangeShapeType="1"/>
          </p:cNvSpPr>
          <p:nvPr/>
        </p:nvSpPr>
        <p:spPr bwMode="auto">
          <a:xfrm flipH="1">
            <a:off x="768350" y="5419725"/>
            <a:ext cx="2746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40" name="Line 61"/>
          <p:cNvSpPr>
            <a:spLocks noChangeShapeType="1"/>
          </p:cNvSpPr>
          <p:nvPr/>
        </p:nvSpPr>
        <p:spPr bwMode="auto">
          <a:xfrm flipH="1">
            <a:off x="1074738" y="5311775"/>
            <a:ext cx="276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41" name="Line 62"/>
          <p:cNvSpPr>
            <a:spLocks noChangeShapeType="1"/>
          </p:cNvSpPr>
          <p:nvPr/>
        </p:nvSpPr>
        <p:spPr bwMode="auto">
          <a:xfrm flipH="1">
            <a:off x="1074738" y="5365750"/>
            <a:ext cx="276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42" name="Rectangle 63"/>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143" name="Rectangle 64"/>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144" name="Rectangle 65"/>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145" name="Oval 66"/>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lstStyle/>
          <a:p>
            <a:endParaRPr lang="en-US"/>
          </a:p>
        </p:txBody>
      </p:sp>
      <p:sp>
        <p:nvSpPr>
          <p:cNvPr id="46146" name="Arc 67"/>
          <p:cNvSpPr>
            <a:spLocks/>
          </p:cNvSpPr>
          <p:nvPr/>
        </p:nvSpPr>
        <p:spPr bwMode="auto">
          <a:xfrm rot="-10500000">
            <a:off x="1423988" y="5253038"/>
            <a:ext cx="142875" cy="82550"/>
          </a:xfrm>
          <a:custGeom>
            <a:avLst/>
            <a:gdLst>
              <a:gd name="T0" fmla="*/ 0 w 21785"/>
              <a:gd name="T1" fmla="*/ 9920507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0"/>
                </a:cubicBezTo>
                <a:cubicBezTo>
                  <a:pt x="12114" y="0"/>
                  <a:pt x="21785" y="9670"/>
                  <a:pt x="21785" y="21600"/>
                </a:cubicBezTo>
              </a:path>
              <a:path w="21785" h="21600" stroke="0" extrusionOk="0">
                <a:moveTo>
                  <a:pt x="-1" y="0"/>
                </a:moveTo>
                <a:cubicBezTo>
                  <a:pt x="61" y="0"/>
                  <a:pt x="123" y="-1"/>
                  <a:pt x="185" y="0"/>
                </a:cubicBezTo>
                <a:cubicBezTo>
                  <a:pt x="12114" y="0"/>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147" name="Arc 68"/>
          <p:cNvSpPr>
            <a:spLocks/>
          </p:cNvSpPr>
          <p:nvPr/>
        </p:nvSpPr>
        <p:spPr bwMode="auto">
          <a:xfrm rot="-420000">
            <a:off x="1411288" y="5360988"/>
            <a:ext cx="146050" cy="71437"/>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148" name="Arc 69"/>
          <p:cNvSpPr>
            <a:spLocks/>
          </p:cNvSpPr>
          <p:nvPr/>
        </p:nvSpPr>
        <p:spPr bwMode="auto">
          <a:xfrm rot="10800000">
            <a:off x="1381125" y="5341938"/>
            <a:ext cx="28575" cy="71437"/>
          </a:xfrm>
          <a:custGeom>
            <a:avLst/>
            <a:gdLst>
              <a:gd name="T0" fmla="*/ 0 w 22518"/>
              <a:gd name="T1" fmla="*/ 34139491 h 21600"/>
              <a:gd name="T2" fmla="*/ 392653 w 22518"/>
              <a:gd name="T3" fmla="*/ 2147483647 h 21600"/>
              <a:gd name="T4" fmla="*/ 16010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0"/>
                </a:cubicBezTo>
                <a:cubicBezTo>
                  <a:pt x="12847" y="0"/>
                  <a:pt x="22518" y="9670"/>
                  <a:pt x="22518" y="21600"/>
                </a:cubicBezTo>
              </a:path>
              <a:path w="22518" h="21600" stroke="0" extrusionOk="0">
                <a:moveTo>
                  <a:pt x="-1" y="19"/>
                </a:moveTo>
                <a:cubicBezTo>
                  <a:pt x="305" y="6"/>
                  <a:pt x="611" y="-1"/>
                  <a:pt x="918" y="0"/>
                </a:cubicBezTo>
                <a:cubicBezTo>
                  <a:pt x="12847" y="0"/>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149" name="Oval 70"/>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6150" name="Arc 71"/>
          <p:cNvSpPr>
            <a:spLocks/>
          </p:cNvSpPr>
          <p:nvPr/>
        </p:nvSpPr>
        <p:spPr bwMode="auto">
          <a:xfrm>
            <a:off x="1385888" y="5272088"/>
            <a:ext cx="34925" cy="68262"/>
          </a:xfrm>
          <a:custGeom>
            <a:avLst/>
            <a:gdLst>
              <a:gd name="T0" fmla="*/ 0 w 21600"/>
              <a:gd name="T1" fmla="*/ 2147483647 h 21586"/>
              <a:gd name="T2" fmla="*/ 6654994 w 21600"/>
              <a:gd name="T3" fmla="*/ 0 h 21586"/>
              <a:gd name="T4" fmla="*/ 6896701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0" y="21586"/>
                </a:moveTo>
                <a:cubicBezTo>
                  <a:pt x="0" y="9951"/>
                  <a:pt x="9215" y="407"/>
                  <a:pt x="20842" y="-1"/>
                </a:cubicBezTo>
              </a:path>
              <a:path w="21600" h="21586" stroke="0" extrusionOk="0">
                <a:moveTo>
                  <a:pt x="0" y="21586"/>
                </a:moveTo>
                <a:cubicBezTo>
                  <a:pt x="0" y="9951"/>
                  <a:pt x="9215" y="407"/>
                  <a:pt x="20842" y="-1"/>
                </a:cubicBezTo>
                <a:lnTo>
                  <a:pt x="21600" y="21586"/>
                </a:lnTo>
                <a:lnTo>
                  <a:pt x="0" y="21586"/>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151" name="Oval 72"/>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lstStyle/>
          <a:p>
            <a:endParaRPr lang="en-US"/>
          </a:p>
        </p:txBody>
      </p:sp>
      <p:grpSp>
        <p:nvGrpSpPr>
          <p:cNvPr id="46152" name="Group 73"/>
          <p:cNvGrpSpPr>
            <a:grpSpLocks/>
          </p:cNvGrpSpPr>
          <p:nvPr/>
        </p:nvGrpSpPr>
        <p:grpSpPr bwMode="auto">
          <a:xfrm>
            <a:off x="6013450" y="5238750"/>
            <a:ext cx="1157288" cy="204788"/>
            <a:chOff x="4652" y="3084"/>
            <a:chExt cx="954" cy="180"/>
          </a:xfrm>
        </p:grpSpPr>
        <p:sp>
          <p:nvSpPr>
            <p:cNvPr id="46233"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234"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46235" name="Oval 76"/>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236" name="Oval 77"/>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46237" name="Line 78"/>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238" name="Line 79"/>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239" name="Line 80"/>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240" name="Line 81"/>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241" name="Line 82"/>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242" name="Line 83"/>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243" name="Rectangle 84"/>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244" name="Rectangle 85"/>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245"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246" name="Oval 87"/>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p>
          </p:txBody>
        </p:sp>
        <p:sp>
          <p:nvSpPr>
            <p:cNvPr id="46247"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8" y="0"/>
                    <a:pt x="21428" y="9482"/>
                    <a:pt x="21597" y="21289"/>
                  </a:cubicBezTo>
                </a:path>
                <a:path w="21597" h="21600" stroke="0" extrusionOk="0">
                  <a:moveTo>
                    <a:pt x="-1" y="0"/>
                  </a:moveTo>
                  <a:cubicBezTo>
                    <a:pt x="11808" y="0"/>
                    <a:pt x="21428" y="9482"/>
                    <a:pt x="21597" y="21289"/>
                  </a:cubicBezTo>
                  <a:lnTo>
                    <a:pt x="0"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248"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3"/>
                    <a:pt x="9556" y="103"/>
                    <a:pt x="21411" y="-1"/>
                  </a:cubicBezTo>
                </a:path>
                <a:path w="21600" h="21599" stroke="0" extrusionOk="0">
                  <a:moveTo>
                    <a:pt x="0" y="21599"/>
                  </a:moveTo>
                  <a:cubicBezTo>
                    <a:pt x="0" y="9743"/>
                    <a:pt x="9556" y="103"/>
                    <a:pt x="21411" y="-1"/>
                  </a:cubicBezTo>
                  <a:lnTo>
                    <a:pt x="21600" y="21599"/>
                  </a:lnTo>
                  <a:lnTo>
                    <a:pt x="0" y="2159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249" name="Arc 90"/>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0"/>
                  </a:cubicBezTo>
                  <a:cubicBezTo>
                    <a:pt x="12735" y="0"/>
                    <a:pt x="22345" y="9446"/>
                    <a:pt x="22547" y="21228"/>
                  </a:cubicBezTo>
                </a:path>
                <a:path w="22547" h="21600" stroke="0" extrusionOk="0">
                  <a:moveTo>
                    <a:pt x="-1" y="20"/>
                  </a:moveTo>
                  <a:cubicBezTo>
                    <a:pt x="316" y="6"/>
                    <a:pt x="633" y="-1"/>
                    <a:pt x="951" y="0"/>
                  </a:cubicBezTo>
                  <a:cubicBezTo>
                    <a:pt x="12735" y="0"/>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250" name="Oval 91"/>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46251"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252" name="Oval 93"/>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p>
          </p:txBody>
        </p:sp>
      </p:grpSp>
      <p:sp>
        <p:nvSpPr>
          <p:cNvPr id="46153" name="Freeform 94"/>
          <p:cNvSpPr>
            <a:spLocks/>
          </p:cNvSpPr>
          <p:nvPr/>
        </p:nvSpPr>
        <p:spPr bwMode="auto">
          <a:xfrm>
            <a:off x="4249738" y="2698750"/>
            <a:ext cx="452437" cy="982663"/>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a:p>
        </p:txBody>
      </p:sp>
      <p:sp>
        <p:nvSpPr>
          <p:cNvPr id="46154" name="Rectangle 95"/>
          <p:cNvSpPr>
            <a:spLocks noChangeArrowheads="1"/>
          </p:cNvSpPr>
          <p:nvPr/>
        </p:nvSpPr>
        <p:spPr bwMode="auto">
          <a:xfrm>
            <a:off x="5721350" y="3690938"/>
            <a:ext cx="903288" cy="22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155" name="Freeform 96"/>
          <p:cNvSpPr>
            <a:spLocks/>
          </p:cNvSpPr>
          <p:nvPr/>
        </p:nvSpPr>
        <p:spPr bwMode="auto">
          <a:xfrm>
            <a:off x="5529263" y="5172075"/>
            <a:ext cx="79375" cy="12700"/>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56" name="Freeform 97"/>
          <p:cNvSpPr>
            <a:spLocks/>
          </p:cNvSpPr>
          <p:nvPr/>
        </p:nvSpPr>
        <p:spPr bwMode="auto">
          <a:xfrm>
            <a:off x="5583238" y="5086350"/>
            <a:ext cx="57150" cy="16827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57" name="Freeform 98"/>
          <p:cNvSpPr>
            <a:spLocks/>
          </p:cNvSpPr>
          <p:nvPr/>
        </p:nvSpPr>
        <p:spPr bwMode="auto">
          <a:xfrm>
            <a:off x="5507038" y="5114925"/>
            <a:ext cx="92075" cy="73025"/>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a:p>
        </p:txBody>
      </p:sp>
      <p:sp>
        <p:nvSpPr>
          <p:cNvPr id="46158" name="Freeform 99"/>
          <p:cNvSpPr>
            <a:spLocks/>
          </p:cNvSpPr>
          <p:nvPr/>
        </p:nvSpPr>
        <p:spPr bwMode="auto">
          <a:xfrm>
            <a:off x="5634038" y="5094288"/>
            <a:ext cx="93662" cy="169862"/>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59" name="Freeform 100"/>
          <p:cNvSpPr>
            <a:spLocks/>
          </p:cNvSpPr>
          <p:nvPr/>
        </p:nvSpPr>
        <p:spPr bwMode="auto">
          <a:xfrm>
            <a:off x="5226050" y="5457825"/>
            <a:ext cx="53975" cy="444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a:p>
        </p:txBody>
      </p:sp>
      <p:sp>
        <p:nvSpPr>
          <p:cNvPr id="46160" name="Freeform 101"/>
          <p:cNvSpPr>
            <a:spLocks/>
          </p:cNvSpPr>
          <p:nvPr/>
        </p:nvSpPr>
        <p:spPr bwMode="auto">
          <a:xfrm>
            <a:off x="5381625" y="5153025"/>
            <a:ext cx="42863" cy="28575"/>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a:p>
        </p:txBody>
      </p:sp>
      <p:sp>
        <p:nvSpPr>
          <p:cNvPr id="46161" name="Freeform 102"/>
          <p:cNvSpPr>
            <a:spLocks/>
          </p:cNvSpPr>
          <p:nvPr/>
        </p:nvSpPr>
        <p:spPr bwMode="auto">
          <a:xfrm>
            <a:off x="5286375" y="5141913"/>
            <a:ext cx="101600" cy="55562"/>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62" name="Freeform 103"/>
          <p:cNvSpPr>
            <a:spLocks/>
          </p:cNvSpPr>
          <p:nvPr/>
        </p:nvSpPr>
        <p:spPr bwMode="auto">
          <a:xfrm>
            <a:off x="2339975" y="5554663"/>
            <a:ext cx="203200" cy="130175"/>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6163" name="Freeform 104"/>
          <p:cNvSpPr>
            <a:spLocks/>
          </p:cNvSpPr>
          <p:nvPr/>
        </p:nvSpPr>
        <p:spPr bwMode="auto">
          <a:xfrm>
            <a:off x="2533650" y="5360988"/>
            <a:ext cx="88900" cy="23812"/>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6164" name="Freeform 105"/>
          <p:cNvSpPr>
            <a:spLocks/>
          </p:cNvSpPr>
          <p:nvPr/>
        </p:nvSpPr>
        <p:spPr bwMode="auto">
          <a:xfrm>
            <a:off x="2555875" y="5330825"/>
            <a:ext cx="74613" cy="17463"/>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6165" name="Freeform 106"/>
          <p:cNvSpPr>
            <a:spLocks/>
          </p:cNvSpPr>
          <p:nvPr/>
        </p:nvSpPr>
        <p:spPr bwMode="auto">
          <a:xfrm>
            <a:off x="2432050" y="5397500"/>
            <a:ext cx="195263" cy="84138"/>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6166" name="Freeform 107"/>
          <p:cNvSpPr>
            <a:spLocks/>
          </p:cNvSpPr>
          <p:nvPr/>
        </p:nvSpPr>
        <p:spPr bwMode="auto">
          <a:xfrm>
            <a:off x="2501900" y="5403850"/>
            <a:ext cx="34925" cy="69850"/>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a:p>
        </p:txBody>
      </p:sp>
      <p:sp>
        <p:nvSpPr>
          <p:cNvPr id="46167" name="Freeform 108"/>
          <p:cNvSpPr>
            <a:spLocks/>
          </p:cNvSpPr>
          <p:nvPr/>
        </p:nvSpPr>
        <p:spPr bwMode="auto">
          <a:xfrm>
            <a:off x="2570163" y="5407025"/>
            <a:ext cx="33337" cy="66675"/>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en-US"/>
          </a:p>
        </p:txBody>
      </p:sp>
      <p:sp>
        <p:nvSpPr>
          <p:cNvPr id="46168" name="Freeform 109"/>
          <p:cNvSpPr>
            <a:spLocks/>
          </p:cNvSpPr>
          <p:nvPr/>
        </p:nvSpPr>
        <p:spPr bwMode="auto">
          <a:xfrm>
            <a:off x="2538413" y="5408613"/>
            <a:ext cx="30162" cy="69850"/>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en-US"/>
          </a:p>
        </p:txBody>
      </p:sp>
      <p:sp>
        <p:nvSpPr>
          <p:cNvPr id="46169" name="Freeform 110"/>
          <p:cNvSpPr>
            <a:spLocks/>
          </p:cNvSpPr>
          <p:nvPr/>
        </p:nvSpPr>
        <p:spPr bwMode="auto">
          <a:xfrm>
            <a:off x="1235075" y="4975225"/>
            <a:ext cx="452438" cy="327025"/>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6170" name="Freeform 111"/>
          <p:cNvSpPr>
            <a:spLocks/>
          </p:cNvSpPr>
          <p:nvPr/>
        </p:nvSpPr>
        <p:spPr bwMode="auto">
          <a:xfrm>
            <a:off x="1754188" y="5180013"/>
            <a:ext cx="111125" cy="152400"/>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6171" name="Freeform 112"/>
          <p:cNvSpPr>
            <a:spLocks/>
          </p:cNvSpPr>
          <p:nvPr/>
        </p:nvSpPr>
        <p:spPr bwMode="auto">
          <a:xfrm>
            <a:off x="1717675" y="5203825"/>
            <a:ext cx="41275" cy="1285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6172" name="Freeform 113"/>
          <p:cNvSpPr>
            <a:spLocks/>
          </p:cNvSpPr>
          <p:nvPr/>
        </p:nvSpPr>
        <p:spPr bwMode="auto">
          <a:xfrm>
            <a:off x="744538" y="6124575"/>
            <a:ext cx="207962" cy="117475"/>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6173" name="Freeform 114"/>
          <p:cNvSpPr>
            <a:spLocks/>
          </p:cNvSpPr>
          <p:nvPr/>
        </p:nvSpPr>
        <p:spPr bwMode="auto">
          <a:xfrm>
            <a:off x="2487613" y="5461000"/>
            <a:ext cx="25400" cy="36513"/>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4" name="Freeform 115"/>
          <p:cNvSpPr>
            <a:spLocks/>
          </p:cNvSpPr>
          <p:nvPr/>
        </p:nvSpPr>
        <p:spPr bwMode="auto">
          <a:xfrm>
            <a:off x="2455863" y="5434013"/>
            <a:ext cx="28575" cy="444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6175" name="Group 116"/>
          <p:cNvGrpSpPr>
            <a:grpSpLocks/>
          </p:cNvGrpSpPr>
          <p:nvPr/>
        </p:nvGrpSpPr>
        <p:grpSpPr bwMode="auto">
          <a:xfrm>
            <a:off x="3124200" y="5622925"/>
            <a:ext cx="357188" cy="466725"/>
            <a:chOff x="2372" y="3451"/>
            <a:chExt cx="295" cy="409"/>
          </a:xfrm>
        </p:grpSpPr>
        <p:sp>
          <p:nvSpPr>
            <p:cNvPr id="46226" name="Rectangle 11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a:p>
          </p:txBody>
        </p:sp>
        <p:sp>
          <p:nvSpPr>
            <p:cNvPr id="46227"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46228" name="Rectangle 11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46229" name="Oval 12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a:p>
          </p:txBody>
        </p:sp>
        <p:sp>
          <p:nvSpPr>
            <p:cNvPr id="46230" name="Rectangle 12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46231" name="Rectangle 12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46232" name="Rectangle 12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a:p>
          </p:txBody>
        </p:sp>
      </p:grpSp>
      <p:sp>
        <p:nvSpPr>
          <p:cNvPr id="46176" name="Rectangle 124"/>
          <p:cNvSpPr>
            <a:spLocks noChangeArrowheads="1"/>
          </p:cNvSpPr>
          <p:nvPr/>
        </p:nvSpPr>
        <p:spPr bwMode="auto">
          <a:xfrm>
            <a:off x="1670050" y="3781425"/>
            <a:ext cx="29686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3200" b="1">
                <a:latin typeface="Times" charset="0"/>
              </a:rPr>
              <a:t>/</a:t>
            </a:r>
          </a:p>
        </p:txBody>
      </p:sp>
      <p:sp>
        <p:nvSpPr>
          <p:cNvPr id="46177" name="Line 125"/>
          <p:cNvSpPr>
            <a:spLocks noChangeShapeType="1"/>
          </p:cNvSpPr>
          <p:nvPr/>
        </p:nvSpPr>
        <p:spPr bwMode="auto">
          <a:xfrm>
            <a:off x="369888" y="6248400"/>
            <a:ext cx="121443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78" name="Line 126"/>
          <p:cNvSpPr>
            <a:spLocks noChangeShapeType="1"/>
          </p:cNvSpPr>
          <p:nvPr/>
        </p:nvSpPr>
        <p:spPr bwMode="auto">
          <a:xfrm>
            <a:off x="5751513" y="6229350"/>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79" name="Line 127"/>
          <p:cNvSpPr>
            <a:spLocks noChangeShapeType="1"/>
          </p:cNvSpPr>
          <p:nvPr/>
        </p:nvSpPr>
        <p:spPr bwMode="auto">
          <a:xfrm>
            <a:off x="4108450" y="5942013"/>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80" name="Rectangle 128"/>
          <p:cNvSpPr>
            <a:spLocks noChangeArrowheads="1"/>
          </p:cNvSpPr>
          <p:nvPr/>
        </p:nvSpPr>
        <p:spPr bwMode="auto">
          <a:xfrm>
            <a:off x="3825875" y="5670550"/>
            <a:ext cx="15605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US" sz="1600" b="1">
                <a:latin typeface="Capitals" charset="0"/>
              </a:rPr>
              <a:t>2 </a:t>
            </a:r>
            <a:endParaRPr lang="en-US" sz="1600" b="1" u="sng">
              <a:latin typeface="Capitals" charset="0"/>
            </a:endParaRPr>
          </a:p>
          <a:p>
            <a:r>
              <a:rPr lang="en-US" sz="1600" b="1">
                <a:latin typeface="Capitals" charset="0"/>
              </a:rPr>
              <a:t>1</a:t>
            </a:r>
          </a:p>
        </p:txBody>
      </p:sp>
      <p:sp>
        <p:nvSpPr>
          <p:cNvPr id="46181" name="Rectangle 129"/>
          <p:cNvSpPr>
            <a:spLocks noChangeArrowheads="1"/>
          </p:cNvSpPr>
          <p:nvPr/>
        </p:nvSpPr>
        <p:spPr bwMode="auto">
          <a:xfrm>
            <a:off x="323850" y="6015038"/>
            <a:ext cx="4254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endParaRPr lang="en-US" sz="2400">
              <a:latin typeface="Times" charset="0"/>
            </a:endParaRPr>
          </a:p>
        </p:txBody>
      </p:sp>
      <p:sp>
        <p:nvSpPr>
          <p:cNvPr id="46182" name="Line 130"/>
          <p:cNvSpPr>
            <a:spLocks noChangeShapeType="1"/>
          </p:cNvSpPr>
          <p:nvPr/>
        </p:nvSpPr>
        <p:spPr bwMode="auto">
          <a:xfrm>
            <a:off x="2930525" y="2020888"/>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83" name="Text Box 131"/>
          <p:cNvSpPr txBox="1">
            <a:spLocks noChangeArrowheads="1"/>
          </p:cNvSpPr>
          <p:nvPr/>
        </p:nvSpPr>
        <p:spPr bwMode="auto">
          <a:xfrm>
            <a:off x="6438900" y="6011863"/>
            <a:ext cx="728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000" b="1">
              <a:latin typeface="Comic Sans MS" charset="0"/>
            </a:endParaRPr>
          </a:p>
        </p:txBody>
      </p:sp>
      <p:sp>
        <p:nvSpPr>
          <p:cNvPr id="46184" name="Line 132"/>
          <p:cNvSpPr>
            <a:spLocks noChangeShapeType="1"/>
          </p:cNvSpPr>
          <p:nvPr/>
        </p:nvSpPr>
        <p:spPr bwMode="auto">
          <a:xfrm>
            <a:off x="338138" y="4537075"/>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85" name="Line 133"/>
          <p:cNvSpPr>
            <a:spLocks noChangeShapeType="1"/>
          </p:cNvSpPr>
          <p:nvPr/>
        </p:nvSpPr>
        <p:spPr bwMode="auto">
          <a:xfrm>
            <a:off x="5661025" y="4510088"/>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86" name="Line 134"/>
          <p:cNvSpPr>
            <a:spLocks noChangeShapeType="1"/>
          </p:cNvSpPr>
          <p:nvPr/>
        </p:nvSpPr>
        <p:spPr bwMode="auto">
          <a:xfrm>
            <a:off x="4121150" y="6170613"/>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187" name="Text Box 135"/>
          <p:cNvSpPr txBox="1">
            <a:spLocks noChangeArrowheads="1"/>
          </p:cNvSpPr>
          <p:nvPr/>
        </p:nvSpPr>
        <p:spPr bwMode="auto">
          <a:xfrm>
            <a:off x="2325688" y="1643063"/>
            <a:ext cx="2659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Capitals" charset="0"/>
              </a:rPr>
              <a:t>1600 Năm</a:t>
            </a:r>
          </a:p>
        </p:txBody>
      </p:sp>
      <p:sp>
        <p:nvSpPr>
          <p:cNvPr id="46188" name="Text Box 136"/>
          <p:cNvSpPr txBox="1">
            <a:spLocks noChangeArrowheads="1"/>
          </p:cNvSpPr>
          <p:nvPr/>
        </p:nvSpPr>
        <p:spPr bwMode="auto">
          <a:xfrm>
            <a:off x="2303463" y="1970088"/>
            <a:ext cx="2659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Capitals" charset="0"/>
              </a:rPr>
              <a:t>40 Tác giả</a:t>
            </a:r>
          </a:p>
        </p:txBody>
      </p:sp>
      <p:sp>
        <p:nvSpPr>
          <p:cNvPr id="46189" name="Text Box 137"/>
          <p:cNvSpPr txBox="1">
            <a:spLocks noChangeArrowheads="1"/>
          </p:cNvSpPr>
          <p:nvPr/>
        </p:nvSpPr>
        <p:spPr bwMode="auto">
          <a:xfrm>
            <a:off x="849313" y="3240088"/>
            <a:ext cx="1169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Hê-bơ-rơ</a:t>
            </a:r>
          </a:p>
        </p:txBody>
      </p:sp>
      <p:sp>
        <p:nvSpPr>
          <p:cNvPr id="46190" name="Text Box 138"/>
          <p:cNvSpPr txBox="1">
            <a:spLocks noChangeArrowheads="1"/>
          </p:cNvSpPr>
          <p:nvPr/>
        </p:nvSpPr>
        <p:spPr bwMode="auto">
          <a:xfrm>
            <a:off x="819150" y="2840038"/>
            <a:ext cx="1770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latin typeface="Capitals" charset="0"/>
              </a:rPr>
              <a:t>“</a:t>
            </a:r>
            <a:r>
              <a:rPr lang="en-US" altLang="ja-JP" sz="2400" b="1" baseline="-25000">
                <a:latin typeface="Capitals" charset="0"/>
              </a:rPr>
              <a:t>39</a:t>
            </a:r>
            <a:r>
              <a:rPr lang="ja-JP" altLang="en-US" sz="2400" b="1" baseline="-25000">
                <a:latin typeface="Capitals" charset="0"/>
              </a:rPr>
              <a:t>”</a:t>
            </a:r>
            <a:r>
              <a:rPr lang="en-US" altLang="ja-JP" sz="2400" b="1" baseline="-25000">
                <a:latin typeface="Capitals" charset="0"/>
              </a:rPr>
              <a:t> Sách</a:t>
            </a:r>
            <a:endParaRPr lang="en-US" sz="2400" b="1" baseline="-25000">
              <a:latin typeface="Capitals" charset="0"/>
            </a:endParaRPr>
          </a:p>
        </p:txBody>
      </p:sp>
      <p:sp>
        <p:nvSpPr>
          <p:cNvPr id="46191" name="Text Box 139"/>
          <p:cNvSpPr txBox="1">
            <a:spLocks noChangeArrowheads="1"/>
          </p:cNvSpPr>
          <p:nvPr/>
        </p:nvSpPr>
        <p:spPr bwMode="auto">
          <a:xfrm>
            <a:off x="5848350" y="3205163"/>
            <a:ext cx="1074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Hy Lạp</a:t>
            </a:r>
          </a:p>
        </p:txBody>
      </p:sp>
      <p:sp>
        <p:nvSpPr>
          <p:cNvPr id="46192" name="Text Box 140"/>
          <p:cNvSpPr txBox="1">
            <a:spLocks noChangeArrowheads="1"/>
          </p:cNvSpPr>
          <p:nvPr/>
        </p:nvSpPr>
        <p:spPr bwMode="auto">
          <a:xfrm>
            <a:off x="5927725" y="3798888"/>
            <a:ext cx="1308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Ân sủng</a:t>
            </a:r>
          </a:p>
        </p:txBody>
      </p:sp>
      <p:sp>
        <p:nvSpPr>
          <p:cNvPr id="46193" name="Text Box 141"/>
          <p:cNvSpPr txBox="1">
            <a:spLocks noChangeArrowheads="1"/>
          </p:cNvSpPr>
          <p:nvPr/>
        </p:nvSpPr>
        <p:spPr bwMode="auto">
          <a:xfrm>
            <a:off x="5895975" y="4141788"/>
            <a:ext cx="1304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baseline="-25000">
                <a:latin typeface="Capitals" charset="0"/>
              </a:rPr>
              <a:t>Hoàn thành</a:t>
            </a:r>
          </a:p>
        </p:txBody>
      </p:sp>
      <p:sp>
        <p:nvSpPr>
          <p:cNvPr id="46194" name="Text Box 142"/>
          <p:cNvSpPr txBox="1">
            <a:spLocks noChangeArrowheads="1"/>
          </p:cNvSpPr>
          <p:nvPr/>
        </p:nvSpPr>
        <p:spPr bwMode="auto">
          <a:xfrm>
            <a:off x="930275" y="3848100"/>
            <a:ext cx="962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Luật lệ</a:t>
            </a:r>
          </a:p>
        </p:txBody>
      </p:sp>
      <p:sp>
        <p:nvSpPr>
          <p:cNvPr id="46195" name="Text Box 143"/>
          <p:cNvSpPr txBox="1">
            <a:spLocks noChangeArrowheads="1"/>
          </p:cNvSpPr>
          <p:nvPr/>
        </p:nvSpPr>
        <p:spPr bwMode="auto">
          <a:xfrm>
            <a:off x="847725" y="4160838"/>
            <a:ext cx="1000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Lời hứa</a:t>
            </a:r>
          </a:p>
        </p:txBody>
      </p:sp>
      <p:sp>
        <p:nvSpPr>
          <p:cNvPr id="46196" name="Text Box 144"/>
          <p:cNvSpPr txBox="1">
            <a:spLocks noChangeArrowheads="1"/>
          </p:cNvSpPr>
          <p:nvPr/>
        </p:nvSpPr>
        <p:spPr bwMode="auto">
          <a:xfrm>
            <a:off x="909638" y="5486400"/>
            <a:ext cx="1770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Times" charset="0"/>
              </a:rPr>
              <a:t>Kính viễn vọng</a:t>
            </a:r>
          </a:p>
        </p:txBody>
      </p:sp>
      <p:sp>
        <p:nvSpPr>
          <p:cNvPr id="46197" name="Text Box 145"/>
          <p:cNvSpPr txBox="1">
            <a:spLocks noChangeArrowheads="1"/>
          </p:cNvSpPr>
          <p:nvPr/>
        </p:nvSpPr>
        <p:spPr bwMode="auto">
          <a:xfrm>
            <a:off x="133350" y="6002338"/>
            <a:ext cx="1770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latin typeface="Times" charset="0"/>
              </a:rPr>
              <a:t>Quá khứ vĩnh cửu</a:t>
            </a:r>
          </a:p>
        </p:txBody>
      </p:sp>
      <p:sp>
        <p:nvSpPr>
          <p:cNvPr id="46198" name="Text Box 146"/>
          <p:cNvSpPr txBox="1">
            <a:spLocks noChangeArrowheads="1"/>
          </p:cNvSpPr>
          <p:nvPr/>
        </p:nvSpPr>
        <p:spPr bwMode="auto">
          <a:xfrm>
            <a:off x="2155825" y="6000750"/>
            <a:ext cx="1770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Capitals" charset="0"/>
              </a:rPr>
              <a:t>Kính hiển vi</a:t>
            </a:r>
          </a:p>
        </p:txBody>
      </p:sp>
      <p:sp>
        <p:nvSpPr>
          <p:cNvPr id="46199" name="Text Box 147"/>
          <p:cNvSpPr txBox="1">
            <a:spLocks noChangeArrowheads="1"/>
          </p:cNvSpPr>
          <p:nvPr/>
        </p:nvSpPr>
        <p:spPr bwMode="auto">
          <a:xfrm>
            <a:off x="3989388" y="5638800"/>
            <a:ext cx="1770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latin typeface="Times" charset="0"/>
              </a:rPr>
              <a:t>Kính viễn vọng</a:t>
            </a:r>
          </a:p>
        </p:txBody>
      </p:sp>
      <p:sp>
        <p:nvSpPr>
          <p:cNvPr id="46200" name="Text Box 148"/>
          <p:cNvSpPr txBox="1">
            <a:spLocks noChangeArrowheads="1"/>
          </p:cNvSpPr>
          <p:nvPr/>
        </p:nvSpPr>
        <p:spPr bwMode="auto">
          <a:xfrm>
            <a:off x="4005263" y="5886450"/>
            <a:ext cx="1770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latin typeface="Times" charset="0"/>
              </a:rPr>
              <a:t>Kính hiển vi</a:t>
            </a:r>
          </a:p>
        </p:txBody>
      </p:sp>
      <p:sp>
        <p:nvSpPr>
          <p:cNvPr id="46201" name="Text Box 149"/>
          <p:cNvSpPr txBox="1">
            <a:spLocks noChangeArrowheads="1"/>
          </p:cNvSpPr>
          <p:nvPr/>
        </p:nvSpPr>
        <p:spPr bwMode="auto">
          <a:xfrm>
            <a:off x="6105525" y="5619750"/>
            <a:ext cx="1704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latin typeface="Times" charset="0"/>
              </a:rPr>
              <a:t>Kính viễn vọng</a:t>
            </a:r>
          </a:p>
        </p:txBody>
      </p:sp>
      <p:sp>
        <p:nvSpPr>
          <p:cNvPr id="46202" name="Text Box 150"/>
          <p:cNvSpPr txBox="1">
            <a:spLocks noChangeArrowheads="1"/>
          </p:cNvSpPr>
          <p:nvPr/>
        </p:nvSpPr>
        <p:spPr bwMode="auto">
          <a:xfrm>
            <a:off x="5586413" y="5921375"/>
            <a:ext cx="1957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latin typeface="Times" charset="0"/>
              </a:rPr>
              <a:t>Tương lai vĩnh cửu</a:t>
            </a:r>
          </a:p>
        </p:txBody>
      </p:sp>
      <p:sp>
        <p:nvSpPr>
          <p:cNvPr id="323" name="Text Box 151"/>
          <p:cNvSpPr txBox="1">
            <a:spLocks noChangeArrowheads="1"/>
          </p:cNvSpPr>
          <p:nvPr/>
        </p:nvSpPr>
        <p:spPr bwMode="auto">
          <a:xfrm>
            <a:off x="2232025" y="2647950"/>
            <a:ext cx="2659063" cy="584200"/>
          </a:xfrm>
          <a:prstGeom prst="rect">
            <a:avLst/>
          </a:prstGeom>
          <a:noFill/>
          <a:ln w="9525">
            <a:noFill/>
            <a:miter lim="800000"/>
            <a:headEnd/>
            <a:tailEnd/>
          </a:ln>
        </p:spPr>
        <p:txBody>
          <a:bodyPr>
            <a:spAutoFit/>
          </a:bodyPr>
          <a:lstStyle/>
          <a:p>
            <a:pPr algn="ctr">
              <a:spcBef>
                <a:spcPts val="0"/>
              </a:spcBef>
              <a:defRPr/>
            </a:pPr>
            <a:r>
              <a:rPr lang="en-US" sz="1600" b="1" dirty="0" err="1">
                <a:latin typeface="+mj-lt"/>
                <a:ea typeface="+mn-ea"/>
                <a:cs typeface="+mn-cs"/>
              </a:rPr>
              <a:t>Vinh</a:t>
            </a:r>
            <a:r>
              <a:rPr lang="en-US" sz="1600" b="1" dirty="0">
                <a:latin typeface="+mj-lt"/>
                <a:ea typeface="+mn-ea"/>
                <a:cs typeface="+mn-cs"/>
              </a:rPr>
              <a:t> </a:t>
            </a:r>
            <a:r>
              <a:rPr lang="en-US" sz="1600" b="1" dirty="0" err="1">
                <a:latin typeface="+mj-lt"/>
                <a:ea typeface="+mn-ea"/>
                <a:cs typeface="+mn-cs"/>
              </a:rPr>
              <a:t>quang</a:t>
            </a:r>
            <a:r>
              <a:rPr lang="en-US" sz="1600" b="1" dirty="0">
                <a:latin typeface="+mj-lt"/>
                <a:ea typeface="+mn-ea"/>
                <a:cs typeface="+mn-cs"/>
              </a:rPr>
              <a:t> </a:t>
            </a:r>
            <a:r>
              <a:rPr lang="en-US" sz="1600" b="1" dirty="0" err="1">
                <a:latin typeface="+mj-lt"/>
                <a:ea typeface="+mn-ea"/>
                <a:cs typeface="+mn-cs"/>
              </a:rPr>
              <a:t>của</a:t>
            </a:r>
            <a:r>
              <a:rPr lang="en-US" sz="1600" b="1" dirty="0">
                <a:latin typeface="+mj-lt"/>
                <a:ea typeface="+mn-ea"/>
                <a:cs typeface="+mn-cs"/>
              </a:rPr>
              <a:t> </a:t>
            </a:r>
          </a:p>
          <a:p>
            <a:pPr algn="ctr">
              <a:spcBef>
                <a:spcPts val="0"/>
              </a:spcBef>
              <a:defRPr/>
            </a:pPr>
            <a:r>
              <a:rPr lang="en-US" sz="1600" b="1" dirty="0" err="1">
                <a:latin typeface="+mj-lt"/>
                <a:ea typeface="+mn-ea"/>
                <a:cs typeface="+mn-cs"/>
              </a:rPr>
              <a:t>Đức</a:t>
            </a:r>
            <a:r>
              <a:rPr lang="en-US" sz="1600" b="1" dirty="0">
                <a:latin typeface="+mj-lt"/>
                <a:ea typeface="+mn-ea"/>
                <a:cs typeface="+mn-cs"/>
              </a:rPr>
              <a:t> </a:t>
            </a:r>
            <a:r>
              <a:rPr lang="en-US" sz="1600" b="1" dirty="0" err="1">
                <a:latin typeface="+mj-lt"/>
                <a:ea typeface="+mn-ea"/>
                <a:cs typeface="+mn-cs"/>
              </a:rPr>
              <a:t>Chúa</a:t>
            </a:r>
            <a:r>
              <a:rPr lang="en-US" sz="1600" b="1" dirty="0">
                <a:latin typeface="+mj-lt"/>
                <a:ea typeface="+mn-ea"/>
                <a:cs typeface="+mn-cs"/>
              </a:rPr>
              <a:t> </a:t>
            </a:r>
            <a:r>
              <a:rPr lang="en-US" sz="1600" b="1" dirty="0" err="1">
                <a:latin typeface="+mj-lt"/>
                <a:ea typeface="+mn-ea"/>
                <a:cs typeface="+mn-cs"/>
              </a:rPr>
              <a:t>Trời</a:t>
            </a:r>
            <a:endParaRPr lang="en-US" sz="1600" b="1" dirty="0">
              <a:latin typeface="+mj-lt"/>
              <a:ea typeface="+mn-ea"/>
              <a:cs typeface="+mn-cs"/>
            </a:endParaRPr>
          </a:p>
        </p:txBody>
      </p:sp>
      <p:sp>
        <p:nvSpPr>
          <p:cNvPr id="46204" name="Text Box 152"/>
          <p:cNvSpPr txBox="1">
            <a:spLocks noChangeArrowheads="1"/>
          </p:cNvSpPr>
          <p:nvPr/>
        </p:nvSpPr>
        <p:spPr bwMode="auto">
          <a:xfrm>
            <a:off x="771525" y="2197100"/>
            <a:ext cx="1998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latin typeface="Capitals" charset="0"/>
              </a:rPr>
              <a:t>“</a:t>
            </a:r>
            <a:r>
              <a:rPr lang="en-US" altLang="ja-JP" sz="2400" b="1" baseline="-25000">
                <a:latin typeface="Capitals" charset="0"/>
              </a:rPr>
              <a:t>Cựu</a:t>
            </a:r>
            <a:r>
              <a:rPr lang="ja-JP" altLang="en-US" sz="2400" b="1" baseline="-25000">
                <a:latin typeface="Capitals" charset="0"/>
              </a:rPr>
              <a:t>”</a:t>
            </a:r>
            <a:r>
              <a:rPr lang="en-US" altLang="ja-JP" sz="2400" b="1" baseline="-25000">
                <a:latin typeface="Capitals" charset="0"/>
              </a:rPr>
              <a:t> Ước</a:t>
            </a:r>
            <a:endParaRPr lang="en-US" sz="2400" b="1" baseline="-25000">
              <a:latin typeface="Capitals" charset="0"/>
            </a:endParaRPr>
          </a:p>
        </p:txBody>
      </p:sp>
      <p:sp>
        <p:nvSpPr>
          <p:cNvPr id="46205" name="Text Box 153"/>
          <p:cNvSpPr txBox="1">
            <a:spLocks noChangeArrowheads="1"/>
          </p:cNvSpPr>
          <p:nvPr/>
        </p:nvSpPr>
        <p:spPr bwMode="auto">
          <a:xfrm>
            <a:off x="5353050" y="2216150"/>
            <a:ext cx="1998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latin typeface="Capitals" charset="0"/>
              </a:rPr>
              <a:t>“</a:t>
            </a:r>
            <a:r>
              <a:rPr lang="en-US" altLang="ja-JP" sz="2400" b="1" baseline="-25000">
                <a:latin typeface="Capitals" charset="0"/>
              </a:rPr>
              <a:t>Tân</a:t>
            </a:r>
            <a:r>
              <a:rPr lang="ja-JP" altLang="en-US" sz="2400" b="1" baseline="-25000">
                <a:latin typeface="Capitals" charset="0"/>
              </a:rPr>
              <a:t>”</a:t>
            </a:r>
            <a:r>
              <a:rPr lang="en-US" altLang="ja-JP" sz="2400" b="1" baseline="-25000">
                <a:latin typeface="Capitals" charset="0"/>
              </a:rPr>
              <a:t> Ước</a:t>
            </a:r>
            <a:endParaRPr lang="en-US" sz="2400" b="1" baseline="-25000">
              <a:latin typeface="Capitals" charset="0"/>
            </a:endParaRPr>
          </a:p>
        </p:txBody>
      </p:sp>
      <p:sp>
        <p:nvSpPr>
          <p:cNvPr id="46206" name="Text Box 154"/>
          <p:cNvSpPr txBox="1">
            <a:spLocks noChangeArrowheads="1"/>
          </p:cNvSpPr>
          <p:nvPr/>
        </p:nvSpPr>
        <p:spPr bwMode="auto">
          <a:xfrm>
            <a:off x="5584825" y="2813050"/>
            <a:ext cx="1770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ja-JP" altLang="en-US" sz="2400" b="1" baseline="-25000">
                <a:latin typeface="Capitals" charset="0"/>
              </a:rPr>
              <a:t>“</a:t>
            </a:r>
            <a:r>
              <a:rPr lang="en-US" altLang="ja-JP" sz="2400" b="1" baseline="-25000">
                <a:latin typeface="Capitals" charset="0"/>
              </a:rPr>
              <a:t>27</a:t>
            </a:r>
            <a:r>
              <a:rPr lang="ja-JP" altLang="en-US" sz="2400" b="1" baseline="-25000">
                <a:latin typeface="Capitals" charset="0"/>
              </a:rPr>
              <a:t>”</a:t>
            </a:r>
            <a:r>
              <a:rPr lang="en-US" altLang="ja-JP" sz="2400" b="1" baseline="-25000">
                <a:latin typeface="Capitals" charset="0"/>
              </a:rPr>
              <a:t> Sách</a:t>
            </a:r>
            <a:endParaRPr lang="en-US" sz="2400" b="1" baseline="-25000">
              <a:latin typeface="Capitals" charset="0"/>
            </a:endParaRPr>
          </a:p>
        </p:txBody>
      </p:sp>
      <p:sp>
        <p:nvSpPr>
          <p:cNvPr id="46207" name="Text Box 155"/>
          <p:cNvSpPr txBox="1">
            <a:spLocks noChangeArrowheads="1"/>
          </p:cNvSpPr>
          <p:nvPr/>
        </p:nvSpPr>
        <p:spPr bwMode="auto">
          <a:xfrm rot="91668">
            <a:off x="1866900" y="5070475"/>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Times" charset="0"/>
              </a:rPr>
              <a:t>LUẬT PHÁP</a:t>
            </a:r>
          </a:p>
        </p:txBody>
      </p:sp>
      <p:sp>
        <p:nvSpPr>
          <p:cNvPr id="46208" name="Text Box 156"/>
          <p:cNvSpPr txBox="1">
            <a:spLocks noChangeArrowheads="1"/>
          </p:cNvSpPr>
          <p:nvPr/>
        </p:nvSpPr>
        <p:spPr bwMode="auto">
          <a:xfrm rot="4577662">
            <a:off x="2941638" y="4254500"/>
            <a:ext cx="13477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TIÊN TRI</a:t>
            </a:r>
          </a:p>
        </p:txBody>
      </p:sp>
      <p:sp>
        <p:nvSpPr>
          <p:cNvPr id="329" name="Text Box 157"/>
          <p:cNvSpPr txBox="1">
            <a:spLocks noChangeArrowheads="1"/>
          </p:cNvSpPr>
          <p:nvPr/>
        </p:nvSpPr>
        <p:spPr bwMode="auto">
          <a:xfrm>
            <a:off x="4200525" y="5172075"/>
            <a:ext cx="1162050" cy="276225"/>
          </a:xfrm>
          <a:prstGeom prst="rect">
            <a:avLst/>
          </a:prstGeom>
          <a:solidFill>
            <a:schemeClr val="bg1"/>
          </a:solidFill>
          <a:ln w="9525">
            <a:noFill/>
            <a:miter lim="800000"/>
            <a:headEnd/>
            <a:tailEnd/>
          </a:ln>
        </p:spPr>
        <p:txBody>
          <a:bodyPr>
            <a:spAutoFit/>
          </a:bodyPr>
          <a:lstStyle/>
          <a:p>
            <a:pPr>
              <a:spcBef>
                <a:spcPct val="50000"/>
              </a:spcBef>
              <a:defRPr/>
            </a:pPr>
            <a:r>
              <a:rPr lang="en-US" sz="1200" b="1" dirty="0">
                <a:latin typeface="+mj-lt"/>
                <a:ea typeface="+mn-ea"/>
                <a:cs typeface="+mn-cs"/>
              </a:rPr>
              <a:t>KHẢI HUYỀN</a:t>
            </a:r>
          </a:p>
        </p:txBody>
      </p:sp>
      <p:sp>
        <p:nvSpPr>
          <p:cNvPr id="330" name="Text Box 158"/>
          <p:cNvSpPr txBox="1">
            <a:spLocks noChangeArrowheads="1"/>
          </p:cNvSpPr>
          <p:nvPr/>
        </p:nvSpPr>
        <p:spPr bwMode="auto">
          <a:xfrm rot="18566353">
            <a:off x="3844132" y="4142581"/>
            <a:ext cx="1077912" cy="307975"/>
          </a:xfrm>
          <a:prstGeom prst="rect">
            <a:avLst/>
          </a:prstGeom>
          <a:noFill/>
          <a:ln w="9525">
            <a:noFill/>
            <a:miter lim="800000"/>
            <a:headEnd/>
            <a:tailEnd/>
          </a:ln>
        </p:spPr>
        <p:txBody>
          <a:bodyPr>
            <a:spAutoFit/>
          </a:bodyPr>
          <a:lstStyle/>
          <a:p>
            <a:pPr>
              <a:spcBef>
                <a:spcPct val="50000"/>
              </a:spcBef>
              <a:defRPr/>
            </a:pPr>
            <a:r>
              <a:rPr lang="en-US" sz="1400" b="1" dirty="0">
                <a:latin typeface="+mj-lt"/>
                <a:ea typeface="+mn-ea"/>
                <a:cs typeface="+mn-cs"/>
              </a:rPr>
              <a:t>PHÚC ÂM</a:t>
            </a:r>
          </a:p>
        </p:txBody>
      </p:sp>
      <p:sp>
        <p:nvSpPr>
          <p:cNvPr id="46211" name="Text Box 159"/>
          <p:cNvSpPr txBox="1">
            <a:spLocks noChangeArrowheads="1"/>
          </p:cNvSpPr>
          <p:nvPr/>
        </p:nvSpPr>
        <p:spPr bwMode="auto">
          <a:xfrm rot="-762753">
            <a:off x="4443413" y="4721225"/>
            <a:ext cx="1473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latin typeface="Times" charset="0"/>
              </a:rPr>
              <a:t>THƯ SỨ ĐỒ</a:t>
            </a:r>
          </a:p>
        </p:txBody>
      </p:sp>
      <p:sp>
        <p:nvSpPr>
          <p:cNvPr id="46212" name="Text Box 160"/>
          <p:cNvSpPr txBox="1">
            <a:spLocks noChangeArrowheads="1"/>
          </p:cNvSpPr>
          <p:nvPr/>
        </p:nvSpPr>
        <p:spPr bwMode="auto">
          <a:xfrm>
            <a:off x="2719388" y="5240338"/>
            <a:ext cx="14732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HISTORIES</a:t>
            </a:r>
          </a:p>
        </p:txBody>
      </p:sp>
      <p:sp>
        <p:nvSpPr>
          <p:cNvPr id="46213" name="Text Box 161"/>
          <p:cNvSpPr txBox="1">
            <a:spLocks noChangeArrowheads="1"/>
          </p:cNvSpPr>
          <p:nvPr/>
        </p:nvSpPr>
        <p:spPr bwMode="auto">
          <a:xfrm rot="-2034800">
            <a:off x="4154488" y="4281488"/>
            <a:ext cx="1473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latin typeface="Times" charset="0"/>
              </a:rPr>
              <a:t>CÔNG VỤ</a:t>
            </a:r>
          </a:p>
        </p:txBody>
      </p:sp>
      <p:sp>
        <p:nvSpPr>
          <p:cNvPr id="334" name="Text Box 162"/>
          <p:cNvSpPr txBox="1">
            <a:spLocks noChangeArrowheads="1"/>
          </p:cNvSpPr>
          <p:nvPr/>
        </p:nvSpPr>
        <p:spPr bwMode="auto">
          <a:xfrm rot="3053071">
            <a:off x="2462213" y="4422775"/>
            <a:ext cx="1346200" cy="307975"/>
          </a:xfrm>
          <a:prstGeom prst="rect">
            <a:avLst/>
          </a:prstGeom>
          <a:noFill/>
          <a:ln w="9525">
            <a:noFill/>
            <a:miter lim="800000"/>
            <a:headEnd/>
            <a:tailEnd/>
          </a:ln>
        </p:spPr>
        <p:txBody>
          <a:bodyPr>
            <a:spAutoFit/>
          </a:bodyPr>
          <a:lstStyle/>
          <a:p>
            <a:pPr>
              <a:spcBef>
                <a:spcPct val="50000"/>
              </a:spcBef>
              <a:defRPr/>
            </a:pPr>
            <a:r>
              <a:rPr lang="en-US" sz="1400" b="1" dirty="0">
                <a:latin typeface="+mj-lt"/>
                <a:ea typeface="+mn-ea"/>
                <a:cs typeface="+mn-cs"/>
              </a:rPr>
              <a:t>THI CA</a:t>
            </a:r>
          </a:p>
        </p:txBody>
      </p:sp>
      <p:sp>
        <p:nvSpPr>
          <p:cNvPr id="46215" name="Text Box 163"/>
          <p:cNvSpPr txBox="1">
            <a:spLocks noChangeArrowheads="1"/>
          </p:cNvSpPr>
          <p:nvPr/>
        </p:nvSpPr>
        <p:spPr bwMode="auto">
          <a:xfrm rot="1226197">
            <a:off x="2044700" y="4608513"/>
            <a:ext cx="14128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baseline="-25000">
                <a:latin typeface="Capitals" charset="0"/>
              </a:rPr>
              <a:t>LỊCH SỬ</a:t>
            </a:r>
          </a:p>
        </p:txBody>
      </p:sp>
      <p:grpSp>
        <p:nvGrpSpPr>
          <p:cNvPr id="46216" name="Group 164"/>
          <p:cNvGrpSpPr>
            <a:grpSpLocks/>
          </p:cNvGrpSpPr>
          <p:nvPr/>
        </p:nvGrpSpPr>
        <p:grpSpPr bwMode="auto">
          <a:xfrm>
            <a:off x="1776413" y="3443288"/>
            <a:ext cx="4089400" cy="1968500"/>
            <a:chOff x="1119" y="2169"/>
            <a:chExt cx="2576" cy="1240"/>
          </a:xfrm>
        </p:grpSpPr>
        <p:sp>
          <p:nvSpPr>
            <p:cNvPr id="46218" name="Rectangle 165"/>
            <p:cNvSpPr>
              <a:spLocks noChangeArrowheads="1"/>
            </p:cNvSpPr>
            <p:nvPr/>
          </p:nvSpPr>
          <p:spPr bwMode="auto">
            <a:xfrm>
              <a:off x="1119" y="3083"/>
              <a:ext cx="39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1</a:t>
              </a:r>
            </a:p>
          </p:txBody>
        </p:sp>
        <p:sp>
          <p:nvSpPr>
            <p:cNvPr id="46219" name="Rectangle 166"/>
            <p:cNvSpPr>
              <a:spLocks noChangeArrowheads="1"/>
            </p:cNvSpPr>
            <p:nvPr/>
          </p:nvSpPr>
          <p:spPr bwMode="auto">
            <a:xfrm>
              <a:off x="1250" y="2697"/>
              <a:ext cx="39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2</a:t>
              </a:r>
            </a:p>
          </p:txBody>
        </p:sp>
        <p:sp>
          <p:nvSpPr>
            <p:cNvPr id="46220" name="Rectangle 167"/>
            <p:cNvSpPr>
              <a:spLocks noChangeArrowheads="1"/>
            </p:cNvSpPr>
            <p:nvPr/>
          </p:nvSpPr>
          <p:spPr bwMode="auto">
            <a:xfrm>
              <a:off x="1604" y="2369"/>
              <a:ext cx="39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3</a:t>
              </a:r>
            </a:p>
          </p:txBody>
        </p:sp>
        <p:sp>
          <p:nvSpPr>
            <p:cNvPr id="46221" name="Rectangle 168"/>
            <p:cNvSpPr>
              <a:spLocks noChangeArrowheads="1"/>
            </p:cNvSpPr>
            <p:nvPr/>
          </p:nvSpPr>
          <p:spPr bwMode="auto">
            <a:xfrm>
              <a:off x="2213" y="2169"/>
              <a:ext cx="39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2000" b="1">
                  <a:latin typeface="Times" charset="0"/>
                </a:rPr>
                <a:t>4</a:t>
              </a:r>
            </a:p>
          </p:txBody>
        </p:sp>
        <p:sp>
          <p:nvSpPr>
            <p:cNvPr id="46222" name="Rectangle 169"/>
            <p:cNvSpPr>
              <a:spLocks noChangeArrowheads="1"/>
            </p:cNvSpPr>
            <p:nvPr/>
          </p:nvSpPr>
          <p:spPr bwMode="auto">
            <a:xfrm>
              <a:off x="2796" y="2356"/>
              <a:ext cx="39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800" b="1">
                  <a:latin typeface="Times" charset="0"/>
                </a:rPr>
                <a:t>5</a:t>
              </a:r>
            </a:p>
          </p:txBody>
        </p:sp>
        <p:sp>
          <p:nvSpPr>
            <p:cNvPr id="46223" name="Rectangle 170"/>
            <p:cNvSpPr>
              <a:spLocks noChangeArrowheads="1"/>
            </p:cNvSpPr>
            <p:nvPr/>
          </p:nvSpPr>
          <p:spPr bwMode="auto">
            <a:xfrm>
              <a:off x="3070" y="2558"/>
              <a:ext cx="39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6</a:t>
              </a:r>
            </a:p>
          </p:txBody>
        </p:sp>
        <p:sp>
          <p:nvSpPr>
            <p:cNvPr id="46224" name="Rectangle 171"/>
            <p:cNvSpPr>
              <a:spLocks noChangeArrowheads="1"/>
            </p:cNvSpPr>
            <p:nvPr/>
          </p:nvSpPr>
          <p:spPr bwMode="auto">
            <a:xfrm>
              <a:off x="3302" y="2868"/>
              <a:ext cx="3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600" b="1">
                  <a:latin typeface="Times" charset="0"/>
                </a:rPr>
                <a:t>7</a:t>
              </a:r>
            </a:p>
          </p:txBody>
        </p:sp>
        <p:sp>
          <p:nvSpPr>
            <p:cNvPr id="46225" name="Rectangle 172"/>
            <p:cNvSpPr>
              <a:spLocks noChangeArrowheads="1"/>
            </p:cNvSpPr>
            <p:nvPr/>
          </p:nvSpPr>
          <p:spPr bwMode="auto">
            <a:xfrm>
              <a:off x="3384" y="3236"/>
              <a:ext cx="180" cy="17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pPr>
              <a:r>
                <a:rPr lang="en-US" sz="1200" b="1">
                  <a:latin typeface="Times" charset="0"/>
                </a:rPr>
                <a:t>8</a:t>
              </a:r>
            </a:p>
          </p:txBody>
        </p:sp>
      </p:grpSp>
      <p:sp>
        <p:nvSpPr>
          <p:cNvPr id="46217" name="Rectangle 173"/>
          <p:cNvSpPr>
            <a:spLocks noChangeArrowheads="1"/>
          </p:cNvSpPr>
          <p:nvPr/>
        </p:nvSpPr>
        <p:spPr bwMode="auto">
          <a:xfrm rot="-1421558">
            <a:off x="5640388" y="4845050"/>
            <a:ext cx="615950" cy="354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Text Box 11"/>
          <p:cNvSpPr txBox="1">
            <a:spLocks noChangeArrowheads="1"/>
          </p:cNvSpPr>
          <p:nvPr/>
        </p:nvSpPr>
        <p:spPr bwMode="auto">
          <a:xfrm>
            <a:off x="903288" y="8677275"/>
            <a:ext cx="5672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i="1" u="sng">
                <a:latin typeface="Times" charset="0"/>
              </a:rPr>
              <a:t>PHIÊN BẢN TRỐNG ĐƯỢC CUNG CẤP Ơ TRỢ GIÚP SỐ 19.</a:t>
            </a:r>
          </a:p>
        </p:txBody>
      </p:sp>
      <p:grpSp>
        <p:nvGrpSpPr>
          <p:cNvPr id="47106" name="Group 2"/>
          <p:cNvGrpSpPr>
            <a:grpSpLocks/>
          </p:cNvGrpSpPr>
          <p:nvPr/>
        </p:nvGrpSpPr>
        <p:grpSpPr bwMode="auto">
          <a:xfrm>
            <a:off x="785813" y="4567238"/>
            <a:ext cx="503237" cy="2595562"/>
            <a:chOff x="192" y="1824"/>
            <a:chExt cx="288" cy="2304"/>
          </a:xfrm>
        </p:grpSpPr>
        <p:sp>
          <p:nvSpPr>
            <p:cNvPr id="47445"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446"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7107" name="Group 5"/>
          <p:cNvGrpSpPr>
            <a:grpSpLocks/>
          </p:cNvGrpSpPr>
          <p:nvPr/>
        </p:nvGrpSpPr>
        <p:grpSpPr bwMode="auto">
          <a:xfrm>
            <a:off x="785813" y="1343025"/>
            <a:ext cx="503237" cy="2909888"/>
            <a:chOff x="192" y="1824"/>
            <a:chExt cx="288" cy="2304"/>
          </a:xfrm>
        </p:grpSpPr>
        <p:sp>
          <p:nvSpPr>
            <p:cNvPr id="47443"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444"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7108" name="Text Box 8"/>
          <p:cNvSpPr txBox="1">
            <a:spLocks noChangeArrowheads="1"/>
          </p:cNvSpPr>
          <p:nvPr/>
        </p:nvSpPr>
        <p:spPr bwMode="auto">
          <a:xfrm>
            <a:off x="6580188" y="19050"/>
            <a:ext cx="754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34</a:t>
            </a:r>
          </a:p>
        </p:txBody>
      </p:sp>
      <p:sp>
        <p:nvSpPr>
          <p:cNvPr id="47109" name="Rectangle 9"/>
          <p:cNvSpPr>
            <a:spLocks noChangeArrowheads="1"/>
          </p:cNvSpPr>
          <p:nvPr/>
        </p:nvSpPr>
        <p:spPr bwMode="auto">
          <a:xfrm>
            <a:off x="0" y="798513"/>
            <a:ext cx="627063" cy="782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10" name="Text Box 10"/>
          <p:cNvSpPr txBox="1">
            <a:spLocks noChangeArrowheads="1"/>
          </p:cNvSpPr>
          <p:nvPr/>
        </p:nvSpPr>
        <p:spPr bwMode="auto">
          <a:xfrm>
            <a:off x="803275" y="741363"/>
            <a:ext cx="5818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800" b="1" i="1">
                <a:latin typeface="Times" charset="0"/>
              </a:rPr>
              <a:t>XẾP CÁC SÁCH CỰU ƯỚC</a:t>
            </a:r>
          </a:p>
        </p:txBody>
      </p:sp>
      <p:sp>
        <p:nvSpPr>
          <p:cNvPr id="47111" name="Line 12"/>
          <p:cNvSpPr>
            <a:spLocks noChangeShapeType="1"/>
          </p:cNvSpPr>
          <p:nvPr/>
        </p:nvSpPr>
        <p:spPr bwMode="auto">
          <a:xfrm>
            <a:off x="4846638" y="1422400"/>
            <a:ext cx="809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grpSp>
        <p:nvGrpSpPr>
          <p:cNvPr id="47112" name="Group 13"/>
          <p:cNvGrpSpPr>
            <a:grpSpLocks/>
          </p:cNvGrpSpPr>
          <p:nvPr/>
        </p:nvGrpSpPr>
        <p:grpSpPr bwMode="auto">
          <a:xfrm>
            <a:off x="938213" y="1073150"/>
            <a:ext cx="1571625" cy="442913"/>
            <a:chOff x="458" y="303"/>
            <a:chExt cx="779" cy="280"/>
          </a:xfrm>
        </p:grpSpPr>
        <p:sp>
          <p:nvSpPr>
            <p:cNvPr id="47437" name="AutoShape 14"/>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38" name="Rectangle 15"/>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39"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40"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41" name="Text Box 18"/>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SÁNG TẠO</a:t>
              </a:r>
            </a:p>
          </p:txBody>
        </p:sp>
        <p:sp>
          <p:nvSpPr>
            <p:cNvPr id="47442" name="Rectangle 19"/>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3" name="Group 20"/>
          <p:cNvGrpSpPr>
            <a:grpSpLocks/>
          </p:cNvGrpSpPr>
          <p:nvPr/>
        </p:nvGrpSpPr>
        <p:grpSpPr bwMode="auto">
          <a:xfrm>
            <a:off x="938213" y="1500188"/>
            <a:ext cx="1571625" cy="442912"/>
            <a:chOff x="458" y="303"/>
            <a:chExt cx="779" cy="279"/>
          </a:xfrm>
        </p:grpSpPr>
        <p:sp>
          <p:nvSpPr>
            <p:cNvPr id="47431" name="AutoShape 21"/>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32" name="Rectangle 22"/>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33"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34"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35" name="Text Box 25"/>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ÁP-RA-HAM</a:t>
              </a:r>
            </a:p>
          </p:txBody>
        </p:sp>
        <p:sp>
          <p:nvSpPr>
            <p:cNvPr id="47436" name="Rectangle 26"/>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4" name="Group 27"/>
          <p:cNvGrpSpPr>
            <a:grpSpLocks/>
          </p:cNvGrpSpPr>
          <p:nvPr/>
        </p:nvGrpSpPr>
        <p:grpSpPr bwMode="auto">
          <a:xfrm>
            <a:off x="927100" y="2130425"/>
            <a:ext cx="1579563" cy="442913"/>
            <a:chOff x="458" y="303"/>
            <a:chExt cx="779" cy="279"/>
          </a:xfrm>
        </p:grpSpPr>
        <p:sp>
          <p:nvSpPr>
            <p:cNvPr id="47425" name="AutoShape 28"/>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26" name="Rectangle 29"/>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27"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28"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29" name="Text Box 32"/>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GIÔ-SÉP</a:t>
              </a:r>
              <a:endParaRPr lang="en-US" sz="800" b="1">
                <a:latin typeface="Arial" charset="0"/>
              </a:endParaRPr>
            </a:p>
          </p:txBody>
        </p:sp>
        <p:sp>
          <p:nvSpPr>
            <p:cNvPr id="47430" name="Rectangle 33"/>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5" name="Group 34"/>
          <p:cNvGrpSpPr>
            <a:grpSpLocks/>
          </p:cNvGrpSpPr>
          <p:nvPr/>
        </p:nvGrpSpPr>
        <p:grpSpPr bwMode="auto">
          <a:xfrm>
            <a:off x="947738" y="2679700"/>
            <a:ext cx="1570037" cy="442913"/>
            <a:chOff x="458" y="303"/>
            <a:chExt cx="779" cy="279"/>
          </a:xfrm>
        </p:grpSpPr>
        <p:sp>
          <p:nvSpPr>
            <p:cNvPr id="47419" name="AutoShape 35"/>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20" name="Rectangle 36"/>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21"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22"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23" name="Text Box 39"/>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MÔI-SE</a:t>
              </a:r>
              <a:endParaRPr lang="en-US" sz="800" b="1">
                <a:latin typeface="Arial" charset="0"/>
              </a:endParaRPr>
            </a:p>
          </p:txBody>
        </p:sp>
        <p:sp>
          <p:nvSpPr>
            <p:cNvPr id="47424" name="Rectangle 40"/>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6" name="Group 41"/>
          <p:cNvGrpSpPr>
            <a:grpSpLocks/>
          </p:cNvGrpSpPr>
          <p:nvPr/>
        </p:nvGrpSpPr>
        <p:grpSpPr bwMode="auto">
          <a:xfrm>
            <a:off x="947738" y="3781425"/>
            <a:ext cx="1587500" cy="442913"/>
            <a:chOff x="458" y="303"/>
            <a:chExt cx="779" cy="280"/>
          </a:xfrm>
        </p:grpSpPr>
        <p:sp>
          <p:nvSpPr>
            <p:cNvPr id="47413" name="AutoShape 42"/>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14" name="Rectangle 43"/>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15"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16"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17" name="Text Box 46"/>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GIÔ-SUÊ</a:t>
              </a:r>
              <a:endParaRPr lang="en-US" sz="800" b="1">
                <a:latin typeface="Arial" charset="0"/>
              </a:endParaRPr>
            </a:p>
          </p:txBody>
        </p:sp>
        <p:sp>
          <p:nvSpPr>
            <p:cNvPr id="47418" name="Rectangle 47"/>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7" name="Group 48"/>
          <p:cNvGrpSpPr>
            <a:grpSpLocks/>
          </p:cNvGrpSpPr>
          <p:nvPr/>
        </p:nvGrpSpPr>
        <p:grpSpPr bwMode="auto">
          <a:xfrm>
            <a:off x="938213" y="4724400"/>
            <a:ext cx="1592262" cy="442913"/>
            <a:chOff x="458" y="303"/>
            <a:chExt cx="779" cy="280"/>
          </a:xfrm>
        </p:grpSpPr>
        <p:sp>
          <p:nvSpPr>
            <p:cNvPr id="47407" name="AutoShape 49"/>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08" name="Rectangle 50"/>
            <p:cNvSpPr>
              <a:spLocks noChangeArrowheads="1"/>
            </p:cNvSpPr>
            <p:nvPr/>
          </p:nvSpPr>
          <p:spPr bwMode="auto">
            <a:xfrm>
              <a:off x="553" y="399"/>
              <a:ext cx="660" cy="111"/>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09"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10"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11" name="Text Box 53"/>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VÔ CHÍNH PHỦ</a:t>
              </a:r>
              <a:endParaRPr lang="en-US" sz="800" b="1">
                <a:latin typeface="Arial" charset="0"/>
              </a:endParaRPr>
            </a:p>
          </p:txBody>
        </p:sp>
        <p:sp>
          <p:nvSpPr>
            <p:cNvPr id="47412" name="Rectangle 54"/>
            <p:cNvSpPr>
              <a:spLocks noChangeArrowheads="1"/>
            </p:cNvSpPr>
            <p:nvPr/>
          </p:nvSpPr>
          <p:spPr bwMode="auto">
            <a:xfrm>
              <a:off x="538" y="472"/>
              <a:ext cx="699" cy="111"/>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8" name="Group 55"/>
          <p:cNvGrpSpPr>
            <a:grpSpLocks/>
          </p:cNvGrpSpPr>
          <p:nvPr/>
        </p:nvGrpSpPr>
        <p:grpSpPr bwMode="auto">
          <a:xfrm>
            <a:off x="938213" y="6734175"/>
            <a:ext cx="1592262" cy="442913"/>
            <a:chOff x="458" y="303"/>
            <a:chExt cx="779" cy="279"/>
          </a:xfrm>
        </p:grpSpPr>
        <p:sp>
          <p:nvSpPr>
            <p:cNvPr id="47401" name="AutoShape 56"/>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402" name="Rectangle 57"/>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403"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04"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405" name="Text Box 60"/>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LƯU ĐÀY</a:t>
              </a:r>
              <a:endParaRPr lang="en-US" sz="800" b="1">
                <a:latin typeface="Arial" charset="0"/>
              </a:endParaRPr>
            </a:p>
          </p:txBody>
        </p:sp>
        <p:sp>
          <p:nvSpPr>
            <p:cNvPr id="47406" name="Rectangle 61"/>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19" name="Group 62"/>
          <p:cNvGrpSpPr>
            <a:grpSpLocks/>
          </p:cNvGrpSpPr>
          <p:nvPr/>
        </p:nvGrpSpPr>
        <p:grpSpPr bwMode="auto">
          <a:xfrm>
            <a:off x="938213" y="7597775"/>
            <a:ext cx="1592262" cy="444500"/>
            <a:chOff x="458" y="303"/>
            <a:chExt cx="779" cy="279"/>
          </a:xfrm>
        </p:grpSpPr>
        <p:sp>
          <p:nvSpPr>
            <p:cNvPr id="47395" name="AutoShape 63"/>
            <p:cNvSpPr>
              <a:spLocks noChangeArrowheads="1"/>
            </p:cNvSpPr>
            <p:nvPr/>
          </p:nvSpPr>
          <p:spPr bwMode="auto">
            <a:xfrm>
              <a:off x="551" y="312"/>
              <a:ext cx="506" cy="121"/>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396" name="Rectangle 64"/>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397"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398"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399" name="Text Box 67"/>
            <p:cNvSpPr txBox="1">
              <a:spLocks noChangeArrowheads="1"/>
            </p:cNvSpPr>
            <p:nvPr/>
          </p:nvSpPr>
          <p:spPr bwMode="auto">
            <a:xfrm>
              <a:off x="458" y="303"/>
              <a:ext cx="69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YÊN LẶNG</a:t>
              </a:r>
              <a:endParaRPr lang="en-US" sz="800" b="1">
                <a:latin typeface="Arial" charset="0"/>
              </a:endParaRPr>
            </a:p>
          </p:txBody>
        </p:sp>
        <p:sp>
          <p:nvSpPr>
            <p:cNvPr id="47400" name="Rectangle 68"/>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20" name="Group 69"/>
          <p:cNvGrpSpPr>
            <a:grpSpLocks/>
          </p:cNvGrpSpPr>
          <p:nvPr/>
        </p:nvGrpSpPr>
        <p:grpSpPr bwMode="auto">
          <a:xfrm>
            <a:off x="938213" y="8105775"/>
            <a:ext cx="1592262" cy="442913"/>
            <a:chOff x="458" y="303"/>
            <a:chExt cx="779" cy="279"/>
          </a:xfrm>
        </p:grpSpPr>
        <p:sp>
          <p:nvSpPr>
            <p:cNvPr id="47389" name="AutoShape 70"/>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390" name="Rectangle 71"/>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391"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392"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393" name="Text Box 74"/>
            <p:cNvSpPr txBox="1">
              <a:spLocks noChangeArrowheads="1"/>
            </p:cNvSpPr>
            <p:nvPr/>
          </p:nvSpPr>
          <p:spPr bwMode="auto">
            <a:xfrm>
              <a:off x="458" y="303"/>
              <a:ext cx="69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GIÊ-SU</a:t>
              </a:r>
              <a:endParaRPr lang="en-US" sz="800" b="1">
                <a:latin typeface="Arial" charset="0"/>
              </a:endParaRPr>
            </a:p>
          </p:txBody>
        </p:sp>
        <p:sp>
          <p:nvSpPr>
            <p:cNvPr id="47394" name="Rectangle 75"/>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grpSp>
        <p:nvGrpSpPr>
          <p:cNvPr id="47121" name="Group 76"/>
          <p:cNvGrpSpPr>
            <a:grpSpLocks/>
          </p:cNvGrpSpPr>
          <p:nvPr/>
        </p:nvGrpSpPr>
        <p:grpSpPr bwMode="auto">
          <a:xfrm>
            <a:off x="942975" y="5510213"/>
            <a:ext cx="1592263" cy="442912"/>
            <a:chOff x="458" y="303"/>
            <a:chExt cx="779" cy="279"/>
          </a:xfrm>
        </p:grpSpPr>
        <p:sp>
          <p:nvSpPr>
            <p:cNvPr id="47383" name="AutoShape 77"/>
            <p:cNvSpPr>
              <a:spLocks noChangeArrowheads="1"/>
            </p:cNvSpPr>
            <p:nvPr/>
          </p:nvSpPr>
          <p:spPr bwMode="auto">
            <a:xfrm>
              <a:off x="551" y="312"/>
              <a:ext cx="506" cy="122"/>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a:p>
          </p:txBody>
        </p:sp>
        <p:sp>
          <p:nvSpPr>
            <p:cNvPr id="47384" name="Rectangle 78"/>
            <p:cNvSpPr>
              <a:spLocks noChangeArrowheads="1"/>
            </p:cNvSpPr>
            <p:nvPr/>
          </p:nvSpPr>
          <p:spPr bwMode="auto">
            <a:xfrm>
              <a:off x="553" y="399"/>
              <a:ext cx="660" cy="110"/>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a:p>
          </p:txBody>
        </p:sp>
        <p:sp>
          <p:nvSpPr>
            <p:cNvPr id="47385"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386"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7387" name="Text Box 81"/>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latin typeface="Arial" charset="0"/>
                </a:rPr>
                <a:t>HOÀNG GIA</a:t>
              </a:r>
              <a:endParaRPr lang="en-US" sz="800" b="1">
                <a:latin typeface="Arial" charset="0"/>
              </a:endParaRPr>
            </a:p>
          </p:txBody>
        </p:sp>
        <p:sp>
          <p:nvSpPr>
            <p:cNvPr id="47388" name="Rectangle 82"/>
            <p:cNvSpPr>
              <a:spLocks noChangeArrowheads="1"/>
            </p:cNvSpPr>
            <p:nvPr/>
          </p:nvSpPr>
          <p:spPr bwMode="auto">
            <a:xfrm>
              <a:off x="538" y="472"/>
              <a:ext cx="699" cy="110"/>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a:p>
          </p:txBody>
        </p:sp>
      </p:grpSp>
      <p:sp>
        <p:nvSpPr>
          <p:cNvPr id="47122"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r" defTabSz="969963"/>
            <a:endParaRPr lang="en-US" sz="2500">
              <a:latin typeface="Times" charset="0"/>
            </a:endParaRPr>
          </a:p>
        </p:txBody>
      </p:sp>
      <p:sp>
        <p:nvSpPr>
          <p:cNvPr id="47123" name="Rectangle 84"/>
          <p:cNvSpPr>
            <a:spLocks noChangeArrowheads="1"/>
          </p:cNvSpPr>
          <p:nvPr/>
        </p:nvSpPr>
        <p:spPr bwMode="auto">
          <a:xfrm>
            <a:off x="2682875" y="8105775"/>
            <a:ext cx="1508125" cy="314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47124" name="Text Box 85"/>
          <p:cNvSpPr txBox="1">
            <a:spLocks noChangeArrowheads="1"/>
          </p:cNvSpPr>
          <p:nvPr/>
        </p:nvSpPr>
        <p:spPr bwMode="auto">
          <a:xfrm>
            <a:off x="669925" y="1108075"/>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a:t>
            </a:r>
          </a:p>
        </p:txBody>
      </p:sp>
      <p:sp>
        <p:nvSpPr>
          <p:cNvPr id="47125" name="Text Box 86"/>
          <p:cNvSpPr txBox="1">
            <a:spLocks noChangeArrowheads="1"/>
          </p:cNvSpPr>
          <p:nvPr/>
        </p:nvSpPr>
        <p:spPr bwMode="auto">
          <a:xfrm>
            <a:off x="665163" y="1539875"/>
            <a:ext cx="6715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2.</a:t>
            </a:r>
          </a:p>
        </p:txBody>
      </p:sp>
      <p:sp>
        <p:nvSpPr>
          <p:cNvPr id="47126" name="Text Box 87"/>
          <p:cNvSpPr txBox="1">
            <a:spLocks noChangeArrowheads="1"/>
          </p:cNvSpPr>
          <p:nvPr/>
        </p:nvSpPr>
        <p:spPr bwMode="auto">
          <a:xfrm>
            <a:off x="669925" y="2173288"/>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3.</a:t>
            </a:r>
          </a:p>
        </p:txBody>
      </p:sp>
      <p:sp>
        <p:nvSpPr>
          <p:cNvPr id="47127" name="Text Box 88"/>
          <p:cNvSpPr txBox="1">
            <a:spLocks noChangeArrowheads="1"/>
          </p:cNvSpPr>
          <p:nvPr/>
        </p:nvSpPr>
        <p:spPr bwMode="auto">
          <a:xfrm>
            <a:off x="676275" y="2719388"/>
            <a:ext cx="669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4.</a:t>
            </a:r>
          </a:p>
        </p:txBody>
      </p:sp>
      <p:sp>
        <p:nvSpPr>
          <p:cNvPr id="47128" name="Text Box 89"/>
          <p:cNvSpPr txBox="1">
            <a:spLocks noChangeArrowheads="1"/>
          </p:cNvSpPr>
          <p:nvPr/>
        </p:nvSpPr>
        <p:spPr bwMode="auto">
          <a:xfrm>
            <a:off x="669925" y="3814763"/>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5.</a:t>
            </a:r>
          </a:p>
        </p:txBody>
      </p:sp>
      <p:sp>
        <p:nvSpPr>
          <p:cNvPr id="47129" name="Text Box 90"/>
          <p:cNvSpPr txBox="1">
            <a:spLocks noChangeArrowheads="1"/>
          </p:cNvSpPr>
          <p:nvPr/>
        </p:nvSpPr>
        <p:spPr bwMode="auto">
          <a:xfrm>
            <a:off x="669925" y="4764088"/>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6.</a:t>
            </a:r>
          </a:p>
        </p:txBody>
      </p:sp>
      <p:sp>
        <p:nvSpPr>
          <p:cNvPr id="47130" name="Text Box 91"/>
          <p:cNvSpPr txBox="1">
            <a:spLocks noChangeArrowheads="1"/>
          </p:cNvSpPr>
          <p:nvPr/>
        </p:nvSpPr>
        <p:spPr bwMode="auto">
          <a:xfrm>
            <a:off x="676275" y="5549900"/>
            <a:ext cx="669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7.</a:t>
            </a:r>
          </a:p>
        </p:txBody>
      </p:sp>
      <p:sp>
        <p:nvSpPr>
          <p:cNvPr id="47131" name="Text Box 92"/>
          <p:cNvSpPr txBox="1">
            <a:spLocks noChangeArrowheads="1"/>
          </p:cNvSpPr>
          <p:nvPr/>
        </p:nvSpPr>
        <p:spPr bwMode="auto">
          <a:xfrm>
            <a:off x="676275" y="6773863"/>
            <a:ext cx="669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8.</a:t>
            </a:r>
          </a:p>
        </p:txBody>
      </p:sp>
      <p:sp>
        <p:nvSpPr>
          <p:cNvPr id="47132" name="Text Box 93"/>
          <p:cNvSpPr txBox="1">
            <a:spLocks noChangeArrowheads="1"/>
          </p:cNvSpPr>
          <p:nvPr/>
        </p:nvSpPr>
        <p:spPr bwMode="auto">
          <a:xfrm>
            <a:off x="669925" y="7639050"/>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9.</a:t>
            </a:r>
          </a:p>
        </p:txBody>
      </p:sp>
      <p:sp>
        <p:nvSpPr>
          <p:cNvPr id="47133" name="Text Box 94"/>
          <p:cNvSpPr txBox="1">
            <a:spLocks noChangeArrowheads="1"/>
          </p:cNvSpPr>
          <p:nvPr/>
        </p:nvSpPr>
        <p:spPr bwMode="auto">
          <a:xfrm>
            <a:off x="617538" y="8150225"/>
            <a:ext cx="6715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Arial" charset="0"/>
              </a:rPr>
              <a:t>10.</a:t>
            </a:r>
          </a:p>
        </p:txBody>
      </p:sp>
      <p:sp>
        <p:nvSpPr>
          <p:cNvPr id="47134" name="Text Box 95"/>
          <p:cNvSpPr txBox="1">
            <a:spLocks noChangeArrowheads="1"/>
          </p:cNvSpPr>
          <p:nvPr/>
        </p:nvSpPr>
        <p:spPr bwMode="auto">
          <a:xfrm>
            <a:off x="352425" y="1035050"/>
            <a:ext cx="373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S</a:t>
            </a:r>
          </a:p>
        </p:txBody>
      </p:sp>
      <p:sp>
        <p:nvSpPr>
          <p:cNvPr id="47135" name="Text Box 96"/>
          <p:cNvSpPr txBox="1">
            <a:spLocks noChangeArrowheads="1"/>
          </p:cNvSpPr>
          <p:nvPr/>
        </p:nvSpPr>
        <p:spPr bwMode="auto">
          <a:xfrm rot="-5388474">
            <a:off x="-736600" y="2544763"/>
            <a:ext cx="25304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4 NHÂN VẬT</a:t>
            </a:r>
          </a:p>
        </p:txBody>
      </p:sp>
      <p:sp>
        <p:nvSpPr>
          <p:cNvPr id="47136" name="Text Box 97"/>
          <p:cNvSpPr txBox="1">
            <a:spLocks noChangeArrowheads="1"/>
          </p:cNvSpPr>
          <p:nvPr/>
        </p:nvSpPr>
        <p:spPr bwMode="auto">
          <a:xfrm rot="-5389253">
            <a:off x="-1015999" y="5473700"/>
            <a:ext cx="3073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500" b="1">
                <a:latin typeface="Arial" charset="0"/>
              </a:rPr>
              <a:t>3 XÃ HỘI</a:t>
            </a:r>
          </a:p>
        </p:txBody>
      </p:sp>
      <p:sp>
        <p:nvSpPr>
          <p:cNvPr id="47137" name="Text Box 98"/>
          <p:cNvSpPr txBox="1">
            <a:spLocks noChangeArrowheads="1"/>
          </p:cNvSpPr>
          <p:nvPr/>
        </p:nvSpPr>
        <p:spPr bwMode="auto">
          <a:xfrm>
            <a:off x="373063" y="7527925"/>
            <a:ext cx="3730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Y</a:t>
            </a:r>
          </a:p>
        </p:txBody>
      </p:sp>
      <p:sp>
        <p:nvSpPr>
          <p:cNvPr id="47138" name="Text Box 99"/>
          <p:cNvSpPr txBox="1">
            <a:spLocks noChangeArrowheads="1"/>
          </p:cNvSpPr>
          <p:nvPr/>
        </p:nvSpPr>
        <p:spPr bwMode="auto">
          <a:xfrm>
            <a:off x="390525" y="8035925"/>
            <a:ext cx="373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G</a:t>
            </a:r>
          </a:p>
        </p:txBody>
      </p:sp>
      <p:grpSp>
        <p:nvGrpSpPr>
          <p:cNvPr id="47139" name="Group 100"/>
          <p:cNvGrpSpPr>
            <a:grpSpLocks/>
          </p:cNvGrpSpPr>
          <p:nvPr/>
        </p:nvGrpSpPr>
        <p:grpSpPr bwMode="auto">
          <a:xfrm>
            <a:off x="258763" y="407988"/>
            <a:ext cx="1008062" cy="357187"/>
            <a:chOff x="148" y="271"/>
            <a:chExt cx="577" cy="218"/>
          </a:xfrm>
        </p:grpSpPr>
        <p:sp>
          <p:nvSpPr>
            <p:cNvPr id="47381" name="Text Box 101"/>
            <p:cNvSpPr txBox="1">
              <a:spLocks noChangeArrowheads="1"/>
            </p:cNvSpPr>
            <p:nvPr/>
          </p:nvSpPr>
          <p:spPr bwMode="auto">
            <a:xfrm>
              <a:off x="148" y="271"/>
              <a:ext cx="57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latin typeface="Arial" charset="0"/>
                </a:rPr>
                <a:t>S 7 Y G</a:t>
              </a:r>
            </a:p>
          </p:txBody>
        </p:sp>
        <p:sp>
          <p:nvSpPr>
            <p:cNvPr id="47382" name="Line 102"/>
            <p:cNvSpPr>
              <a:spLocks noChangeShapeType="1"/>
            </p:cNvSpPr>
            <p:nvPr/>
          </p:nvSpPr>
          <p:spPr bwMode="auto">
            <a:xfrm>
              <a:off x="343" y="376"/>
              <a:ext cx="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US"/>
            </a:p>
          </p:txBody>
        </p:sp>
      </p:grpSp>
      <p:sp>
        <p:nvSpPr>
          <p:cNvPr id="47140"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endParaRPr lang="en-US"/>
          </a:p>
        </p:txBody>
      </p:sp>
      <p:sp>
        <p:nvSpPr>
          <p:cNvPr id="47141"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47142"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47143"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4"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47145"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46"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47147" name="Rectangle 110"/>
          <p:cNvSpPr>
            <a:spLocks noChangeArrowheads="1"/>
          </p:cNvSpPr>
          <p:nvPr/>
        </p:nvSpPr>
        <p:spPr bwMode="auto">
          <a:xfrm>
            <a:off x="4521200"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a:endParaRPr lang="en-US" sz="2500">
              <a:latin typeface="Times" charset="0"/>
            </a:endParaRPr>
          </a:p>
        </p:txBody>
      </p:sp>
      <p:sp>
        <p:nvSpPr>
          <p:cNvPr id="47148"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49"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0" name="Text Box 113"/>
          <p:cNvSpPr txBox="1">
            <a:spLocks noChangeArrowheads="1"/>
          </p:cNvSpPr>
          <p:nvPr/>
        </p:nvSpPr>
        <p:spPr bwMode="auto">
          <a:xfrm rot="-5388474">
            <a:off x="945357" y="5428456"/>
            <a:ext cx="3632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 LỊC SỬ (12)</a:t>
            </a:r>
          </a:p>
        </p:txBody>
      </p:sp>
      <p:sp>
        <p:nvSpPr>
          <p:cNvPr id="47151"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2"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3" name="Text Box 116"/>
          <p:cNvSpPr txBox="1">
            <a:spLocks noChangeArrowheads="1"/>
          </p:cNvSpPr>
          <p:nvPr/>
        </p:nvSpPr>
        <p:spPr bwMode="auto">
          <a:xfrm rot="-5388474">
            <a:off x="4437062" y="2341563"/>
            <a:ext cx="23733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THI CA (5)</a:t>
            </a:r>
          </a:p>
        </p:txBody>
      </p:sp>
      <p:sp>
        <p:nvSpPr>
          <p:cNvPr id="47154"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5" name="Line 118"/>
          <p:cNvSpPr>
            <a:spLocks noChangeShapeType="1"/>
          </p:cNvSpPr>
          <p:nvPr/>
        </p:nvSpPr>
        <p:spPr bwMode="auto">
          <a:xfrm>
            <a:off x="5478463" y="4254500"/>
            <a:ext cx="0" cy="4330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6"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7"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8"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9"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0"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1"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2"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3"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4"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5"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6"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7"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8"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9"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0"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1"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2"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3"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4"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5"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6"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7"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8"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79"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80"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81"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82"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83"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84"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85"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86"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87"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88"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89"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90"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91"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92" name="AutoShape 155" descr="70%"/>
          <p:cNvSpPr>
            <a:spLocks noChangeArrowheads="1"/>
          </p:cNvSpPr>
          <p:nvPr/>
        </p:nvSpPr>
        <p:spPr bwMode="auto">
          <a:xfrm>
            <a:off x="2532063" y="1555750"/>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endParaRPr lang="en-US"/>
          </a:p>
        </p:txBody>
      </p:sp>
      <p:sp>
        <p:nvSpPr>
          <p:cNvPr id="47193"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endParaRPr lang="en-US"/>
          </a:p>
        </p:txBody>
      </p:sp>
      <p:sp>
        <p:nvSpPr>
          <p:cNvPr id="47194" name="Text Box 157"/>
          <p:cNvSpPr txBox="1">
            <a:spLocks noChangeArrowheads="1"/>
          </p:cNvSpPr>
          <p:nvPr/>
        </p:nvSpPr>
        <p:spPr bwMode="auto">
          <a:xfrm>
            <a:off x="1069975" y="1212850"/>
            <a:ext cx="11874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trước 2000 B.C.</a:t>
            </a:r>
          </a:p>
        </p:txBody>
      </p:sp>
      <p:sp>
        <p:nvSpPr>
          <p:cNvPr id="47195" name="Text Box 158"/>
          <p:cNvSpPr txBox="1">
            <a:spLocks noChangeArrowheads="1"/>
          </p:cNvSpPr>
          <p:nvPr/>
        </p:nvSpPr>
        <p:spPr bwMode="auto">
          <a:xfrm>
            <a:off x="1076325" y="1639888"/>
            <a:ext cx="10477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Approx Time Frame:                  2000 B.C.</a:t>
            </a:r>
          </a:p>
        </p:txBody>
      </p:sp>
      <p:sp>
        <p:nvSpPr>
          <p:cNvPr id="47196" name="Text Box 159"/>
          <p:cNvSpPr txBox="1">
            <a:spLocks noChangeArrowheads="1"/>
          </p:cNvSpPr>
          <p:nvPr/>
        </p:nvSpPr>
        <p:spPr bwMode="auto">
          <a:xfrm>
            <a:off x="1069975" y="227012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2000 B.C.</a:t>
            </a:r>
          </a:p>
        </p:txBody>
      </p:sp>
      <p:sp>
        <p:nvSpPr>
          <p:cNvPr id="47197" name="Text Box 160"/>
          <p:cNvSpPr txBox="1">
            <a:spLocks noChangeArrowheads="1"/>
          </p:cNvSpPr>
          <p:nvPr/>
        </p:nvSpPr>
        <p:spPr bwMode="auto">
          <a:xfrm>
            <a:off x="1079500" y="282257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1500 B.C.</a:t>
            </a:r>
          </a:p>
        </p:txBody>
      </p:sp>
      <p:sp>
        <p:nvSpPr>
          <p:cNvPr id="47198" name="Text Box 161"/>
          <p:cNvSpPr txBox="1">
            <a:spLocks noChangeArrowheads="1"/>
          </p:cNvSpPr>
          <p:nvPr/>
        </p:nvSpPr>
        <p:spPr bwMode="auto">
          <a:xfrm>
            <a:off x="1074738" y="3919538"/>
            <a:ext cx="1047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1500 B.C.</a:t>
            </a:r>
          </a:p>
        </p:txBody>
      </p:sp>
      <p:sp>
        <p:nvSpPr>
          <p:cNvPr id="47199" name="Text Box 162"/>
          <p:cNvSpPr txBox="1">
            <a:spLocks noChangeArrowheads="1"/>
          </p:cNvSpPr>
          <p:nvPr/>
        </p:nvSpPr>
        <p:spPr bwMode="auto">
          <a:xfrm>
            <a:off x="1079500" y="486092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1000 B.C.</a:t>
            </a:r>
          </a:p>
        </p:txBody>
      </p:sp>
      <p:sp>
        <p:nvSpPr>
          <p:cNvPr id="47200" name="Text Box 163"/>
          <p:cNvSpPr txBox="1">
            <a:spLocks noChangeArrowheads="1"/>
          </p:cNvSpPr>
          <p:nvPr/>
        </p:nvSpPr>
        <p:spPr bwMode="auto">
          <a:xfrm>
            <a:off x="1084263" y="565467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1000 B.C.</a:t>
            </a:r>
          </a:p>
        </p:txBody>
      </p:sp>
      <p:sp>
        <p:nvSpPr>
          <p:cNvPr id="47201" name="Text Box 164"/>
          <p:cNvSpPr txBox="1">
            <a:spLocks noChangeArrowheads="1"/>
          </p:cNvSpPr>
          <p:nvPr/>
        </p:nvSpPr>
        <p:spPr bwMode="auto">
          <a:xfrm>
            <a:off x="1074738" y="688022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500 B.C.</a:t>
            </a:r>
          </a:p>
        </p:txBody>
      </p:sp>
      <p:sp>
        <p:nvSpPr>
          <p:cNvPr id="47202" name="Text Box 165"/>
          <p:cNvSpPr txBox="1">
            <a:spLocks noChangeArrowheads="1"/>
          </p:cNvSpPr>
          <p:nvPr/>
        </p:nvSpPr>
        <p:spPr bwMode="auto">
          <a:xfrm>
            <a:off x="1074738" y="7740650"/>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500 B.C.</a:t>
            </a:r>
          </a:p>
        </p:txBody>
      </p:sp>
      <p:sp>
        <p:nvSpPr>
          <p:cNvPr id="47203" name="Text Box 166"/>
          <p:cNvSpPr txBox="1">
            <a:spLocks noChangeArrowheads="1"/>
          </p:cNvSpPr>
          <p:nvPr/>
        </p:nvSpPr>
        <p:spPr bwMode="auto">
          <a:xfrm>
            <a:off x="1074738" y="830262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i="1">
                <a:latin typeface="Arial" charset="0"/>
              </a:rPr>
              <a:t>Khoảng thời gian:                          Thế kỷ thứ nhất</a:t>
            </a:r>
          </a:p>
        </p:txBody>
      </p:sp>
      <p:sp>
        <p:nvSpPr>
          <p:cNvPr id="47204" name="Text Box 167"/>
          <p:cNvSpPr txBox="1">
            <a:spLocks noChangeArrowheads="1"/>
          </p:cNvSpPr>
          <p:nvPr/>
        </p:nvSpPr>
        <p:spPr bwMode="auto">
          <a:xfrm>
            <a:off x="1966913" y="1217613"/>
            <a:ext cx="5445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Gia đình   Tội lỗi                                      Lụt       Tháp</a:t>
            </a:r>
          </a:p>
        </p:txBody>
      </p:sp>
      <p:sp>
        <p:nvSpPr>
          <p:cNvPr id="47205" name="Text Box 168"/>
          <p:cNvSpPr txBox="1">
            <a:spLocks noChangeArrowheads="1"/>
          </p:cNvSpPr>
          <p:nvPr/>
        </p:nvSpPr>
        <p:spPr bwMode="auto">
          <a:xfrm>
            <a:off x="1966913" y="1647825"/>
            <a:ext cx="5445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Đ-D-P                                           I-sắc                                       Gia-cốp    12 Con</a:t>
            </a:r>
          </a:p>
        </p:txBody>
      </p:sp>
      <p:sp>
        <p:nvSpPr>
          <p:cNvPr id="47206" name="Text Box 169"/>
          <p:cNvSpPr txBox="1">
            <a:spLocks noChangeArrowheads="1"/>
          </p:cNvSpPr>
          <p:nvPr/>
        </p:nvSpPr>
        <p:spPr bwMode="auto">
          <a:xfrm>
            <a:off x="1884363" y="2824163"/>
            <a:ext cx="6397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Si-nai                                           M-C-C                                       Kadesh                              40 Năm            5 Bài giảng</a:t>
            </a:r>
          </a:p>
        </p:txBody>
      </p:sp>
      <p:sp>
        <p:nvSpPr>
          <p:cNvPr id="47207" name="Text Box 170"/>
          <p:cNvSpPr txBox="1">
            <a:spLocks noChangeArrowheads="1"/>
          </p:cNvSpPr>
          <p:nvPr/>
        </p:nvSpPr>
        <p:spPr bwMode="auto">
          <a:xfrm>
            <a:off x="1971675" y="2271713"/>
            <a:ext cx="5445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Nô lệ       430</a:t>
            </a:r>
          </a:p>
        </p:txBody>
      </p:sp>
      <p:sp>
        <p:nvSpPr>
          <p:cNvPr id="47208" name="Text Box 171"/>
          <p:cNvSpPr txBox="1">
            <a:spLocks noChangeArrowheads="1"/>
          </p:cNvSpPr>
          <p:nvPr/>
        </p:nvSpPr>
        <p:spPr bwMode="auto">
          <a:xfrm>
            <a:off x="1792288" y="3924300"/>
            <a:ext cx="7397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Giê-ri-cô/Ai                                           Đất bị chia</a:t>
            </a:r>
          </a:p>
        </p:txBody>
      </p:sp>
      <p:sp>
        <p:nvSpPr>
          <p:cNvPr id="47209" name="Text Box 172"/>
          <p:cNvSpPr txBox="1">
            <a:spLocks noChangeArrowheads="1"/>
          </p:cNvSpPr>
          <p:nvPr/>
        </p:nvSpPr>
        <p:spPr bwMode="auto">
          <a:xfrm>
            <a:off x="1792288" y="4870450"/>
            <a:ext cx="7397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Thẩm Phán       350 Năm</a:t>
            </a:r>
          </a:p>
        </p:txBody>
      </p:sp>
      <p:grpSp>
        <p:nvGrpSpPr>
          <p:cNvPr id="47210" name="Group 173"/>
          <p:cNvGrpSpPr>
            <a:grpSpLocks/>
          </p:cNvGrpSpPr>
          <p:nvPr/>
        </p:nvGrpSpPr>
        <p:grpSpPr bwMode="auto">
          <a:xfrm>
            <a:off x="1714500" y="5637213"/>
            <a:ext cx="874713" cy="722312"/>
            <a:chOff x="976" y="3542"/>
            <a:chExt cx="453" cy="441"/>
          </a:xfrm>
        </p:grpSpPr>
        <p:sp>
          <p:nvSpPr>
            <p:cNvPr id="47378" name="Text Box 174"/>
            <p:cNvSpPr txBox="1">
              <a:spLocks noChangeArrowheads="1"/>
            </p:cNvSpPr>
            <p:nvPr/>
          </p:nvSpPr>
          <p:spPr bwMode="auto">
            <a:xfrm>
              <a:off x="1089" y="3542"/>
              <a:ext cx="22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S-D-S </a:t>
              </a:r>
              <a:r>
                <a:rPr lang="en-US" b="1" u="sng">
                  <a:latin typeface="Arial" charset="0"/>
                </a:rPr>
                <a:t>SPLIT</a:t>
              </a:r>
              <a:endParaRPr lang="en-US" b="1">
                <a:latin typeface="Arial" charset="0"/>
              </a:endParaRPr>
            </a:p>
          </p:txBody>
        </p:sp>
        <p:sp>
          <p:nvSpPr>
            <p:cNvPr id="47379" name="Text Box 175"/>
            <p:cNvSpPr txBox="1">
              <a:spLocks noChangeArrowheads="1"/>
            </p:cNvSpPr>
            <p:nvPr/>
          </p:nvSpPr>
          <p:spPr bwMode="auto">
            <a:xfrm>
              <a:off x="976" y="3634"/>
              <a:ext cx="27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B:Bắc                                              10 Chi tộc                 Israel    20-J                      200                         A-sy-ri                                        </a:t>
              </a:r>
            </a:p>
          </p:txBody>
        </p:sp>
        <p:sp>
          <p:nvSpPr>
            <p:cNvPr id="47380" name="Text Box 176"/>
            <p:cNvSpPr txBox="1">
              <a:spLocks noChangeArrowheads="1"/>
            </p:cNvSpPr>
            <p:nvPr/>
          </p:nvSpPr>
          <p:spPr bwMode="auto">
            <a:xfrm>
              <a:off x="1160" y="3633"/>
              <a:ext cx="26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b="1">
                  <a:latin typeface="Arial" charset="0"/>
                </a:rPr>
                <a:t>N:Nam                                              2 Chi tộc Judah  20-R                      350                         Ba-by-lon                                        </a:t>
              </a:r>
            </a:p>
          </p:txBody>
        </p:sp>
      </p:grpSp>
      <p:sp>
        <p:nvSpPr>
          <p:cNvPr id="47211" name="Text Box 177"/>
          <p:cNvSpPr txBox="1">
            <a:spLocks noChangeArrowheads="1"/>
          </p:cNvSpPr>
          <p:nvPr/>
        </p:nvSpPr>
        <p:spPr bwMode="auto">
          <a:xfrm>
            <a:off x="1793875" y="6872288"/>
            <a:ext cx="7397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70 Năm                  2 Chi tộc            100 Năm                           50,000 Người     Z-E-N                                       </a:t>
            </a:r>
          </a:p>
        </p:txBody>
      </p:sp>
      <p:sp>
        <p:nvSpPr>
          <p:cNvPr id="47212" name="Text Box 178"/>
          <p:cNvSpPr txBox="1">
            <a:spLocks noChangeArrowheads="1"/>
          </p:cNvSpPr>
          <p:nvPr/>
        </p:nvSpPr>
        <p:spPr bwMode="auto">
          <a:xfrm>
            <a:off x="1801813" y="7732713"/>
            <a:ext cx="7413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Alex Hy Lạp                                        Hệ thống La Mã</a:t>
            </a:r>
          </a:p>
        </p:txBody>
      </p:sp>
      <p:sp>
        <p:nvSpPr>
          <p:cNvPr id="47213" name="Text Box 179"/>
          <p:cNvSpPr txBox="1">
            <a:spLocks noChangeArrowheads="1"/>
          </p:cNvSpPr>
          <p:nvPr/>
        </p:nvSpPr>
        <p:spPr bwMode="auto">
          <a:xfrm>
            <a:off x="1797050" y="8240713"/>
            <a:ext cx="7397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b="1">
                <a:latin typeface="Arial" charset="0"/>
              </a:rPr>
              <a:t>Cuộc sống      Thập tự                 Hội thánh</a:t>
            </a:r>
          </a:p>
        </p:txBody>
      </p:sp>
      <p:sp>
        <p:nvSpPr>
          <p:cNvPr id="47214" name="Text Box 180"/>
          <p:cNvSpPr txBox="1">
            <a:spLocks noChangeArrowheads="1"/>
          </p:cNvSpPr>
          <p:nvPr/>
        </p:nvSpPr>
        <p:spPr bwMode="auto">
          <a:xfrm>
            <a:off x="4953000" y="1411288"/>
            <a:ext cx="5969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600" b="1">
                <a:latin typeface="Times" charset="0"/>
              </a:rPr>
              <a:t>Vào khoảng:</a:t>
            </a:r>
            <a:endParaRPr lang="en-US" sz="600">
              <a:latin typeface="Times" charset="0"/>
            </a:endParaRPr>
          </a:p>
        </p:txBody>
      </p:sp>
      <p:sp>
        <p:nvSpPr>
          <p:cNvPr id="47215"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216" name="Text Box 182"/>
          <p:cNvSpPr txBox="1">
            <a:spLocks noChangeArrowheads="1"/>
          </p:cNvSpPr>
          <p:nvPr/>
        </p:nvSpPr>
        <p:spPr bwMode="auto">
          <a:xfrm>
            <a:off x="4473575" y="1814513"/>
            <a:ext cx="103981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600" b="1">
                <a:latin typeface="Arial" charset="0"/>
              </a:rPr>
              <a:t>TẤT CẢ CÁC  </a:t>
            </a:r>
            <a:r>
              <a:rPr lang="ja-JP" altLang="en-US" sz="600" b="1">
                <a:latin typeface="Arial" charset="0"/>
              </a:rPr>
              <a:t>“</a:t>
            </a:r>
            <a:r>
              <a:rPr lang="en-US" altLang="ja-JP" sz="600" b="1">
                <a:latin typeface="Arial" charset="0"/>
              </a:rPr>
              <a:t>THI CA</a:t>
            </a:r>
            <a:r>
              <a:rPr lang="ja-JP" altLang="en-US" sz="600" b="1">
                <a:latin typeface="Arial" charset="0"/>
              </a:rPr>
              <a:t>”</a:t>
            </a:r>
            <a:r>
              <a:rPr lang="en-US" altLang="ja-JP" sz="600" b="1">
                <a:latin typeface="Arial" charset="0"/>
              </a:rPr>
              <a:t> KHÁC ĐỀU TỪ GIAI ĐOẠN </a:t>
            </a:r>
            <a:r>
              <a:rPr lang="ja-JP" altLang="en-US" sz="600" b="1">
                <a:latin typeface="Arial" charset="0"/>
              </a:rPr>
              <a:t>“</a:t>
            </a:r>
            <a:r>
              <a:rPr lang="en-US" altLang="ja-JP" sz="600" b="1">
                <a:latin typeface="Arial" charset="0"/>
              </a:rPr>
              <a:t>HOÀNG GIA</a:t>
            </a:r>
            <a:r>
              <a:rPr lang="ja-JP" altLang="en-US" sz="600" b="1">
                <a:latin typeface="Arial" charset="0"/>
              </a:rPr>
              <a:t>”</a:t>
            </a:r>
            <a:endParaRPr lang="en-US" sz="600" b="1">
              <a:latin typeface="Arial" charset="0"/>
            </a:endParaRPr>
          </a:p>
        </p:txBody>
      </p:sp>
      <p:sp>
        <p:nvSpPr>
          <p:cNvPr id="47217"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218" name="Text Box 189"/>
          <p:cNvSpPr txBox="1">
            <a:spLocks noChangeArrowheads="1"/>
          </p:cNvSpPr>
          <p:nvPr/>
        </p:nvSpPr>
        <p:spPr bwMode="auto">
          <a:xfrm>
            <a:off x="4498975" y="5019675"/>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219" name="Text Box 190"/>
          <p:cNvSpPr txBox="1">
            <a:spLocks noChangeArrowheads="1"/>
          </p:cNvSpPr>
          <p:nvPr/>
        </p:nvSpPr>
        <p:spPr bwMode="auto">
          <a:xfrm>
            <a:off x="4392613" y="6145213"/>
            <a:ext cx="600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220" name="Text Box 191"/>
          <p:cNvSpPr txBox="1">
            <a:spLocks noChangeArrowheads="1"/>
          </p:cNvSpPr>
          <p:nvPr/>
        </p:nvSpPr>
        <p:spPr bwMode="auto">
          <a:xfrm>
            <a:off x="4484688" y="7162800"/>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221" name="Text Box 192"/>
          <p:cNvSpPr txBox="1">
            <a:spLocks noChangeArrowheads="1"/>
          </p:cNvSpPr>
          <p:nvPr/>
        </p:nvSpPr>
        <p:spPr bwMode="auto">
          <a:xfrm>
            <a:off x="4484688" y="7385050"/>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222"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223"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224"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7225" name="Group 196"/>
          <p:cNvGrpSpPr>
            <a:grpSpLocks/>
          </p:cNvGrpSpPr>
          <p:nvPr/>
        </p:nvGrpSpPr>
        <p:grpSpPr bwMode="auto">
          <a:xfrm>
            <a:off x="3724275" y="3265488"/>
            <a:ext cx="477838" cy="352425"/>
            <a:chOff x="3710" y="2489"/>
            <a:chExt cx="273" cy="215"/>
          </a:xfrm>
        </p:grpSpPr>
        <p:grpSp>
          <p:nvGrpSpPr>
            <p:cNvPr id="47374" name="Group 197"/>
            <p:cNvGrpSpPr>
              <a:grpSpLocks/>
            </p:cNvGrpSpPr>
            <p:nvPr/>
          </p:nvGrpSpPr>
          <p:grpSpPr bwMode="auto">
            <a:xfrm>
              <a:off x="3710" y="2489"/>
              <a:ext cx="273" cy="215"/>
              <a:chOff x="3710" y="2489"/>
              <a:chExt cx="273" cy="215"/>
            </a:xfrm>
          </p:grpSpPr>
          <p:pic>
            <p:nvPicPr>
              <p:cNvPr id="47376" name="Picture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47377" name="Rectangle 199"/>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47375" name="Text Box 20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LC</a:t>
              </a:r>
            </a:p>
          </p:txBody>
        </p:sp>
      </p:grpSp>
      <p:grpSp>
        <p:nvGrpSpPr>
          <p:cNvPr id="47226" name="Group 201"/>
          <p:cNvGrpSpPr>
            <a:grpSpLocks/>
          </p:cNvGrpSpPr>
          <p:nvPr/>
        </p:nvGrpSpPr>
        <p:grpSpPr bwMode="auto">
          <a:xfrm>
            <a:off x="3754438" y="1249363"/>
            <a:ext cx="476250" cy="352425"/>
            <a:chOff x="3710" y="2489"/>
            <a:chExt cx="273" cy="215"/>
          </a:xfrm>
        </p:grpSpPr>
        <p:grpSp>
          <p:nvGrpSpPr>
            <p:cNvPr id="47370" name="Group 202"/>
            <p:cNvGrpSpPr>
              <a:grpSpLocks/>
            </p:cNvGrpSpPr>
            <p:nvPr/>
          </p:nvGrpSpPr>
          <p:grpSpPr bwMode="auto">
            <a:xfrm>
              <a:off x="3710" y="2489"/>
              <a:ext cx="273" cy="215"/>
              <a:chOff x="3710" y="2489"/>
              <a:chExt cx="273" cy="215"/>
            </a:xfrm>
          </p:grpSpPr>
          <p:pic>
            <p:nvPicPr>
              <p:cNvPr id="47372" name="Picture 2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47373" name="Rectangle 204"/>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47371" name="Text Box 20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AC</a:t>
              </a:r>
            </a:p>
          </p:txBody>
        </p:sp>
      </p:grpSp>
      <p:grpSp>
        <p:nvGrpSpPr>
          <p:cNvPr id="47227" name="Group 206"/>
          <p:cNvGrpSpPr>
            <a:grpSpLocks/>
          </p:cNvGrpSpPr>
          <p:nvPr/>
        </p:nvGrpSpPr>
        <p:grpSpPr bwMode="auto">
          <a:xfrm>
            <a:off x="3754438" y="5534025"/>
            <a:ext cx="476250" cy="352425"/>
            <a:chOff x="3710" y="2489"/>
            <a:chExt cx="273" cy="215"/>
          </a:xfrm>
        </p:grpSpPr>
        <p:grpSp>
          <p:nvGrpSpPr>
            <p:cNvPr id="47366" name="Group 207"/>
            <p:cNvGrpSpPr>
              <a:grpSpLocks/>
            </p:cNvGrpSpPr>
            <p:nvPr/>
          </p:nvGrpSpPr>
          <p:grpSpPr bwMode="auto">
            <a:xfrm>
              <a:off x="3710" y="2489"/>
              <a:ext cx="273" cy="215"/>
              <a:chOff x="3710" y="2489"/>
              <a:chExt cx="273" cy="215"/>
            </a:xfrm>
          </p:grpSpPr>
          <p:pic>
            <p:nvPicPr>
              <p:cNvPr id="47368" name="Picture 2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47369" name="Rectangle 209"/>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47367" name="Text Box 21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DC</a:t>
              </a:r>
            </a:p>
          </p:txBody>
        </p:sp>
      </p:grpSp>
      <p:grpSp>
        <p:nvGrpSpPr>
          <p:cNvPr id="47228" name="Group 211"/>
          <p:cNvGrpSpPr>
            <a:grpSpLocks/>
          </p:cNvGrpSpPr>
          <p:nvPr/>
        </p:nvGrpSpPr>
        <p:grpSpPr bwMode="auto">
          <a:xfrm>
            <a:off x="5086350" y="6024563"/>
            <a:ext cx="477838" cy="352425"/>
            <a:chOff x="3710" y="2489"/>
            <a:chExt cx="273" cy="215"/>
          </a:xfrm>
        </p:grpSpPr>
        <p:grpSp>
          <p:nvGrpSpPr>
            <p:cNvPr id="47362" name="Group 212"/>
            <p:cNvGrpSpPr>
              <a:grpSpLocks/>
            </p:cNvGrpSpPr>
            <p:nvPr/>
          </p:nvGrpSpPr>
          <p:grpSpPr bwMode="auto">
            <a:xfrm>
              <a:off x="3710" y="2489"/>
              <a:ext cx="273" cy="215"/>
              <a:chOff x="3710" y="2489"/>
              <a:chExt cx="273" cy="215"/>
            </a:xfrm>
          </p:grpSpPr>
          <p:pic>
            <p:nvPicPr>
              <p:cNvPr id="47364" name="Picture 2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47365" name="Rectangle 214"/>
              <p:cNvSpPr>
                <a:spLocks noChangeArrowheads="1"/>
              </p:cNvSpPr>
              <p:nvPr/>
            </p:nvSpPr>
            <p:spPr bwMode="auto">
              <a:xfrm>
                <a:off x="3794" y="2567"/>
                <a:ext cx="96" cy="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a:p>
            </p:txBody>
          </p:sp>
        </p:grpSp>
        <p:sp>
          <p:nvSpPr>
            <p:cNvPr id="47363" name="Text Box 21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Arial" charset="0"/>
                </a:rPr>
                <a:t>NC</a:t>
              </a:r>
            </a:p>
          </p:txBody>
        </p:sp>
      </p:grpSp>
      <p:sp>
        <p:nvSpPr>
          <p:cNvPr id="47229" name="Text Box 216"/>
          <p:cNvSpPr txBox="1">
            <a:spLocks noChangeArrowheads="1"/>
          </p:cNvSpPr>
          <p:nvPr/>
        </p:nvSpPr>
        <p:spPr bwMode="auto">
          <a:xfrm>
            <a:off x="4294188" y="2174875"/>
            <a:ext cx="669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47230" name="Text Box 217"/>
          <p:cNvSpPr txBox="1">
            <a:spLocks noChangeArrowheads="1"/>
          </p:cNvSpPr>
          <p:nvPr/>
        </p:nvSpPr>
        <p:spPr bwMode="auto">
          <a:xfrm>
            <a:off x="4287838" y="2595563"/>
            <a:ext cx="6699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47231" name="Text Box 218"/>
          <p:cNvSpPr txBox="1">
            <a:spLocks noChangeArrowheads="1"/>
          </p:cNvSpPr>
          <p:nvPr/>
        </p:nvSpPr>
        <p:spPr bwMode="auto">
          <a:xfrm>
            <a:off x="4287838" y="2981325"/>
            <a:ext cx="669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47232" name="Text Box 219"/>
          <p:cNvSpPr txBox="1">
            <a:spLocks noChangeArrowheads="1"/>
          </p:cNvSpPr>
          <p:nvPr/>
        </p:nvSpPr>
        <p:spPr bwMode="auto">
          <a:xfrm>
            <a:off x="4294188" y="3387725"/>
            <a:ext cx="669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7.</a:t>
            </a:r>
          </a:p>
        </p:txBody>
      </p:sp>
      <p:sp>
        <p:nvSpPr>
          <p:cNvPr id="47233" name="Text Box 220"/>
          <p:cNvSpPr txBox="1">
            <a:spLocks noChangeArrowheads="1"/>
          </p:cNvSpPr>
          <p:nvPr/>
        </p:nvSpPr>
        <p:spPr bwMode="auto">
          <a:xfrm>
            <a:off x="4329113" y="1604963"/>
            <a:ext cx="6699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Arial" charset="0"/>
              </a:rPr>
              <a:t>2.</a:t>
            </a:r>
          </a:p>
        </p:txBody>
      </p:sp>
      <p:sp>
        <p:nvSpPr>
          <p:cNvPr id="47234" name="Text Box 222"/>
          <p:cNvSpPr txBox="1">
            <a:spLocks noChangeArrowheads="1"/>
          </p:cNvSpPr>
          <p:nvPr/>
        </p:nvSpPr>
        <p:spPr bwMode="auto">
          <a:xfrm>
            <a:off x="2636838" y="8067675"/>
            <a:ext cx="16033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TÂN ƯỚC                 </a:t>
            </a:r>
            <a:r>
              <a:rPr lang="en-US" sz="400" b="1">
                <a:latin typeface="Arial" charset="0"/>
              </a:rPr>
              <a:t>PHÚC ÂM…CÔNG VỤ…THỨC SỨ ĐỒ…KHẢI HUYỀN</a:t>
            </a:r>
          </a:p>
        </p:txBody>
      </p:sp>
      <p:sp>
        <p:nvSpPr>
          <p:cNvPr id="47235" name="Text Box 223"/>
          <p:cNvSpPr txBox="1">
            <a:spLocks noChangeArrowheads="1"/>
          </p:cNvSpPr>
          <p:nvPr/>
        </p:nvSpPr>
        <p:spPr bwMode="auto">
          <a:xfrm>
            <a:off x="2595563" y="7688263"/>
            <a:ext cx="16017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120000"/>
              </a:lnSpc>
              <a:spcBef>
                <a:spcPct val="50000"/>
              </a:spcBef>
            </a:pPr>
            <a:r>
              <a:rPr lang="en-US" sz="1100" b="1">
                <a:latin typeface="Arial" charset="0"/>
              </a:rPr>
              <a:t>©2006 John Fryman</a:t>
            </a:r>
            <a:endParaRPr lang="en-US" sz="400" b="1">
              <a:latin typeface="Arial" charset="0"/>
            </a:endParaRPr>
          </a:p>
        </p:txBody>
      </p:sp>
      <p:sp>
        <p:nvSpPr>
          <p:cNvPr id="47236" name="Text Box 224"/>
          <p:cNvSpPr txBox="1">
            <a:spLocks noChangeArrowheads="1"/>
          </p:cNvSpPr>
          <p:nvPr/>
        </p:nvSpPr>
        <p:spPr bwMode="auto">
          <a:xfrm>
            <a:off x="2822575" y="5392738"/>
            <a:ext cx="4953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47237" name="Text Box 225"/>
          <p:cNvSpPr txBox="1">
            <a:spLocks noChangeArrowheads="1"/>
          </p:cNvSpPr>
          <p:nvPr/>
        </p:nvSpPr>
        <p:spPr bwMode="auto">
          <a:xfrm>
            <a:off x="2822575" y="5675313"/>
            <a:ext cx="4953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(D)</a:t>
            </a:r>
          </a:p>
        </p:txBody>
      </p:sp>
      <p:sp>
        <p:nvSpPr>
          <p:cNvPr id="47238" name="Text Box 226"/>
          <p:cNvSpPr txBox="1">
            <a:spLocks noChangeArrowheads="1"/>
          </p:cNvSpPr>
          <p:nvPr/>
        </p:nvSpPr>
        <p:spPr bwMode="auto">
          <a:xfrm>
            <a:off x="2814638" y="5864225"/>
            <a:ext cx="49688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(S)</a:t>
            </a:r>
          </a:p>
        </p:txBody>
      </p:sp>
      <p:sp>
        <p:nvSpPr>
          <p:cNvPr id="47239" name="Text Box 227"/>
          <p:cNvSpPr txBox="1">
            <a:spLocks noChangeArrowheads="1"/>
          </p:cNvSpPr>
          <p:nvPr/>
        </p:nvSpPr>
        <p:spPr bwMode="auto">
          <a:xfrm>
            <a:off x="2814638" y="6134100"/>
            <a:ext cx="49688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700" b="1">
                <a:latin typeface="Arial" charset="0"/>
              </a:rPr>
              <a:t>(CW)</a:t>
            </a:r>
          </a:p>
        </p:txBody>
      </p:sp>
      <p:sp>
        <p:nvSpPr>
          <p:cNvPr id="47240" name="Text Box 228"/>
          <p:cNvSpPr txBox="1">
            <a:spLocks noChangeArrowheads="1"/>
          </p:cNvSpPr>
          <p:nvPr/>
        </p:nvSpPr>
        <p:spPr bwMode="auto">
          <a:xfrm>
            <a:off x="3765550" y="5721350"/>
            <a:ext cx="5794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900" b="1">
                <a:latin typeface="Arial" charset="0"/>
              </a:rPr>
              <a:t>}</a:t>
            </a:r>
          </a:p>
        </p:txBody>
      </p:sp>
      <p:sp>
        <p:nvSpPr>
          <p:cNvPr id="47241" name="Text Box 229"/>
          <p:cNvSpPr txBox="1">
            <a:spLocks noChangeArrowheads="1"/>
          </p:cNvSpPr>
          <p:nvPr/>
        </p:nvSpPr>
        <p:spPr bwMode="auto">
          <a:xfrm>
            <a:off x="2913063" y="4829175"/>
            <a:ext cx="5238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Arial" charset="0"/>
            </a:endParaRPr>
          </a:p>
        </p:txBody>
      </p:sp>
      <p:sp>
        <p:nvSpPr>
          <p:cNvPr id="47242" name="Text Box 230"/>
          <p:cNvSpPr txBox="1">
            <a:spLocks noChangeArrowheads="1"/>
          </p:cNvSpPr>
          <p:nvPr/>
        </p:nvSpPr>
        <p:spPr bwMode="auto">
          <a:xfrm>
            <a:off x="3489325" y="4202113"/>
            <a:ext cx="1952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47243" name="Text Box 231"/>
          <p:cNvSpPr txBox="1">
            <a:spLocks noChangeArrowheads="1"/>
          </p:cNvSpPr>
          <p:nvPr/>
        </p:nvSpPr>
        <p:spPr bwMode="auto">
          <a:xfrm>
            <a:off x="3062288" y="3946525"/>
            <a:ext cx="1952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endParaRPr lang="en-US" sz="2500">
              <a:latin typeface="Arial" charset="0"/>
            </a:endParaRPr>
          </a:p>
        </p:txBody>
      </p:sp>
      <p:sp>
        <p:nvSpPr>
          <p:cNvPr id="47244"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a:p>
        </p:txBody>
      </p:sp>
      <p:sp>
        <p:nvSpPr>
          <p:cNvPr id="47245" name="Text Box 233"/>
          <p:cNvSpPr txBox="1">
            <a:spLocks noChangeArrowheads="1"/>
          </p:cNvSpPr>
          <p:nvPr/>
        </p:nvSpPr>
        <p:spPr bwMode="auto">
          <a:xfrm>
            <a:off x="2814638" y="6396038"/>
            <a:ext cx="1265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500" b="1">
                <a:latin typeface="Arial" charset="0"/>
              </a:rPr>
              <a:t>(       )</a:t>
            </a:r>
          </a:p>
        </p:txBody>
      </p:sp>
      <p:sp>
        <p:nvSpPr>
          <p:cNvPr id="47246" name="Text Box 234"/>
          <p:cNvSpPr txBox="1">
            <a:spLocks noChangeArrowheads="1"/>
          </p:cNvSpPr>
          <p:nvPr/>
        </p:nvSpPr>
        <p:spPr bwMode="auto">
          <a:xfrm>
            <a:off x="733425" y="438150"/>
            <a:ext cx="6124575" cy="396875"/>
          </a:xfrm>
          <a:prstGeom prst="rect">
            <a:avLst/>
          </a:prstGeom>
          <a:noFill/>
          <a:ln>
            <a:noFill/>
          </a:ln>
          <a:effectLst>
            <a:outerShdw dist="53882" dir="2700000" algn="ctr" rotWithShape="0">
              <a:srgbClr val="DEDED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000" b="1" i="1">
                <a:latin typeface="Times" charset="0"/>
              </a:rPr>
              <a:t>SẮP ĐẶT CÁC SÁCH</a:t>
            </a:r>
          </a:p>
        </p:txBody>
      </p:sp>
      <p:sp>
        <p:nvSpPr>
          <p:cNvPr id="47247" name="Text Box 235"/>
          <p:cNvSpPr txBox="1">
            <a:spLocks noChangeArrowheads="1"/>
          </p:cNvSpPr>
          <p:nvPr/>
        </p:nvSpPr>
        <p:spPr bwMode="auto">
          <a:xfrm>
            <a:off x="2441575" y="0"/>
            <a:ext cx="414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2000" b="1" i="1">
                <a:latin typeface="Comic Sans MS" charset="0"/>
              </a:rPr>
              <a:t>Seminar Study Help Number</a:t>
            </a:r>
          </a:p>
        </p:txBody>
      </p:sp>
      <p:sp>
        <p:nvSpPr>
          <p:cNvPr id="47248" name="Line 236"/>
          <p:cNvSpPr>
            <a:spLocks noChangeShapeType="1"/>
          </p:cNvSpPr>
          <p:nvPr/>
        </p:nvSpPr>
        <p:spPr bwMode="auto">
          <a:xfrm>
            <a:off x="411163" y="400050"/>
            <a:ext cx="648176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249"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250" name="Text Box 238"/>
          <p:cNvSpPr txBox="1">
            <a:spLocks noChangeArrowheads="1"/>
          </p:cNvSpPr>
          <p:nvPr/>
        </p:nvSpPr>
        <p:spPr bwMode="auto">
          <a:xfrm>
            <a:off x="2981325" y="1271588"/>
            <a:ext cx="8794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00" b="1">
                <a:latin typeface="Arial" charset="0"/>
              </a:rPr>
              <a:t>Sáng Thế</a:t>
            </a:r>
          </a:p>
        </p:txBody>
      </p:sp>
      <p:sp>
        <p:nvSpPr>
          <p:cNvPr id="47251" name="Text Box 239"/>
          <p:cNvSpPr txBox="1">
            <a:spLocks noChangeArrowheads="1"/>
          </p:cNvSpPr>
          <p:nvPr/>
        </p:nvSpPr>
        <p:spPr bwMode="auto">
          <a:xfrm>
            <a:off x="3076575" y="2857500"/>
            <a:ext cx="105568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latin typeface="Arial" charset="0"/>
              </a:rPr>
              <a:t>Lê-vi</a:t>
            </a:r>
          </a:p>
        </p:txBody>
      </p:sp>
      <p:sp>
        <p:nvSpPr>
          <p:cNvPr id="47252" name="Text Box 240"/>
          <p:cNvSpPr txBox="1">
            <a:spLocks noChangeArrowheads="1"/>
          </p:cNvSpPr>
          <p:nvPr/>
        </p:nvSpPr>
        <p:spPr bwMode="auto">
          <a:xfrm>
            <a:off x="3062288" y="3098800"/>
            <a:ext cx="112553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latin typeface="Arial" charset="0"/>
              </a:rPr>
              <a:t>Dân Số</a:t>
            </a:r>
          </a:p>
        </p:txBody>
      </p:sp>
      <p:sp>
        <p:nvSpPr>
          <p:cNvPr id="47253" name="Text Box 241"/>
          <p:cNvSpPr txBox="1">
            <a:spLocks noChangeArrowheads="1"/>
          </p:cNvSpPr>
          <p:nvPr/>
        </p:nvSpPr>
        <p:spPr bwMode="auto">
          <a:xfrm>
            <a:off x="2844800" y="3387725"/>
            <a:ext cx="10922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100" b="1">
                <a:latin typeface="Arial" charset="0"/>
              </a:rPr>
              <a:t>Phục Truyền</a:t>
            </a:r>
          </a:p>
        </p:txBody>
      </p:sp>
      <p:sp>
        <p:nvSpPr>
          <p:cNvPr id="47254"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255" name="Text Box 243"/>
          <p:cNvSpPr txBox="1">
            <a:spLocks noChangeArrowheads="1"/>
          </p:cNvSpPr>
          <p:nvPr/>
        </p:nvSpPr>
        <p:spPr bwMode="auto">
          <a:xfrm>
            <a:off x="3033713" y="2614613"/>
            <a:ext cx="9985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00" b="1">
                <a:latin typeface="Arial" charset="0"/>
              </a:rPr>
              <a:t>Xuất Hành</a:t>
            </a:r>
          </a:p>
        </p:txBody>
      </p:sp>
      <p:sp>
        <p:nvSpPr>
          <p:cNvPr id="47256" name="Text Box 244"/>
          <p:cNvSpPr txBox="1">
            <a:spLocks noChangeArrowheads="1"/>
          </p:cNvSpPr>
          <p:nvPr/>
        </p:nvSpPr>
        <p:spPr bwMode="auto">
          <a:xfrm>
            <a:off x="4362450" y="1663700"/>
            <a:ext cx="9985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Gióp</a:t>
            </a:r>
          </a:p>
        </p:txBody>
      </p:sp>
      <p:sp>
        <p:nvSpPr>
          <p:cNvPr id="47257" name="Text Box 245"/>
          <p:cNvSpPr txBox="1">
            <a:spLocks noChangeArrowheads="1"/>
          </p:cNvSpPr>
          <p:nvPr/>
        </p:nvSpPr>
        <p:spPr bwMode="auto">
          <a:xfrm>
            <a:off x="4379913" y="2254250"/>
            <a:ext cx="9985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800" b="1">
                <a:latin typeface="Arial" charset="0"/>
              </a:rPr>
              <a:t>Thánh Thi</a:t>
            </a:r>
          </a:p>
        </p:txBody>
      </p:sp>
      <p:sp>
        <p:nvSpPr>
          <p:cNvPr id="47258" name="Text Box 246"/>
          <p:cNvSpPr txBox="1">
            <a:spLocks noChangeArrowheads="1"/>
          </p:cNvSpPr>
          <p:nvPr/>
        </p:nvSpPr>
        <p:spPr bwMode="auto">
          <a:xfrm>
            <a:off x="4360863" y="2667000"/>
            <a:ext cx="998537"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Châm.</a:t>
            </a:r>
          </a:p>
        </p:txBody>
      </p:sp>
      <p:sp>
        <p:nvSpPr>
          <p:cNvPr id="47259" name="Text Box 247"/>
          <p:cNvSpPr txBox="1">
            <a:spLocks noChangeArrowheads="1"/>
          </p:cNvSpPr>
          <p:nvPr/>
        </p:nvSpPr>
        <p:spPr bwMode="auto">
          <a:xfrm>
            <a:off x="4354513" y="3046413"/>
            <a:ext cx="99853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Gíáo.</a:t>
            </a:r>
          </a:p>
        </p:txBody>
      </p:sp>
      <p:sp>
        <p:nvSpPr>
          <p:cNvPr id="47260" name="Text Box 248"/>
          <p:cNvSpPr txBox="1">
            <a:spLocks noChangeArrowheads="1"/>
          </p:cNvSpPr>
          <p:nvPr/>
        </p:nvSpPr>
        <p:spPr bwMode="auto">
          <a:xfrm>
            <a:off x="4362450" y="3459163"/>
            <a:ext cx="9985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000" b="1">
                <a:latin typeface="Arial" charset="0"/>
              </a:rPr>
              <a:t>Nhã.</a:t>
            </a:r>
          </a:p>
        </p:txBody>
      </p:sp>
      <p:sp>
        <p:nvSpPr>
          <p:cNvPr id="47261" name="Text Box 249"/>
          <p:cNvSpPr txBox="1">
            <a:spLocks noChangeArrowheads="1"/>
          </p:cNvSpPr>
          <p:nvPr/>
        </p:nvSpPr>
        <p:spPr bwMode="auto">
          <a:xfrm>
            <a:off x="5064125" y="1638300"/>
            <a:ext cx="4492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600" b="1">
                <a:latin typeface="Arial" charset="0"/>
              </a:rPr>
              <a:t>Áp-ra-ham</a:t>
            </a:r>
          </a:p>
        </p:txBody>
      </p:sp>
      <p:sp>
        <p:nvSpPr>
          <p:cNvPr id="47262" name="Text Box 250"/>
          <p:cNvSpPr txBox="1">
            <a:spLocks noChangeArrowheads="1"/>
          </p:cNvSpPr>
          <p:nvPr/>
        </p:nvSpPr>
        <p:spPr bwMode="auto">
          <a:xfrm>
            <a:off x="4914900" y="2119313"/>
            <a:ext cx="6286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a:latin typeface="Arial" charset="0"/>
              </a:rPr>
              <a:t>1/2 Đa-vít                1 Môi-se</a:t>
            </a:r>
          </a:p>
        </p:txBody>
      </p:sp>
      <p:sp>
        <p:nvSpPr>
          <p:cNvPr id="47263" name="Text Box 251"/>
          <p:cNvSpPr txBox="1">
            <a:spLocks noChangeArrowheads="1"/>
          </p:cNvSpPr>
          <p:nvPr/>
        </p:nvSpPr>
        <p:spPr bwMode="auto">
          <a:xfrm>
            <a:off x="4635500" y="2498725"/>
            <a:ext cx="873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a:latin typeface="Arial" charset="0"/>
              </a:rPr>
              <a:t>Sa-lô-môn              về                         cụộc sống</a:t>
            </a:r>
          </a:p>
        </p:txBody>
      </p:sp>
      <p:sp>
        <p:nvSpPr>
          <p:cNvPr id="47264" name="Text Box 252"/>
          <p:cNvSpPr txBox="1">
            <a:spLocks noChangeArrowheads="1"/>
          </p:cNvSpPr>
          <p:nvPr/>
        </p:nvSpPr>
        <p:spPr bwMode="auto">
          <a:xfrm>
            <a:off x="4629150" y="2879725"/>
            <a:ext cx="873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a:latin typeface="Arial" charset="0"/>
              </a:rPr>
              <a:t>Sa-lô-môn              về                         đời</a:t>
            </a:r>
          </a:p>
        </p:txBody>
      </p:sp>
      <p:sp>
        <p:nvSpPr>
          <p:cNvPr id="47265" name="Text Box 253"/>
          <p:cNvSpPr txBox="1">
            <a:spLocks noChangeArrowheads="1"/>
          </p:cNvSpPr>
          <p:nvPr/>
        </p:nvSpPr>
        <p:spPr bwMode="auto">
          <a:xfrm>
            <a:off x="4635500" y="3284538"/>
            <a:ext cx="873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pPr>
            <a:r>
              <a:rPr lang="en-US" sz="600" b="1">
                <a:latin typeface="Arial" charset="0"/>
              </a:rPr>
              <a:t>Sa-lô-môn               về                       Hôn nhân</a:t>
            </a:r>
          </a:p>
        </p:txBody>
      </p:sp>
      <p:sp>
        <p:nvSpPr>
          <p:cNvPr id="47266" name="Text Box 254"/>
          <p:cNvSpPr txBox="1">
            <a:spLocks noChangeArrowheads="1"/>
          </p:cNvSpPr>
          <p:nvPr/>
        </p:nvSpPr>
        <p:spPr bwMode="auto">
          <a:xfrm>
            <a:off x="3067050" y="3852863"/>
            <a:ext cx="9985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Giô-suê</a:t>
            </a:r>
          </a:p>
        </p:txBody>
      </p:sp>
      <p:sp>
        <p:nvSpPr>
          <p:cNvPr id="47267" name="Text Box 255"/>
          <p:cNvSpPr txBox="1">
            <a:spLocks noChangeArrowheads="1"/>
          </p:cNvSpPr>
          <p:nvPr/>
        </p:nvSpPr>
        <p:spPr bwMode="auto">
          <a:xfrm>
            <a:off x="2876550" y="4579938"/>
            <a:ext cx="12954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Thẩm Phán</a:t>
            </a:r>
          </a:p>
        </p:txBody>
      </p:sp>
      <p:sp>
        <p:nvSpPr>
          <p:cNvPr id="47268" name="Text Box 256"/>
          <p:cNvSpPr txBox="1">
            <a:spLocks noChangeArrowheads="1"/>
          </p:cNvSpPr>
          <p:nvPr/>
        </p:nvSpPr>
        <p:spPr bwMode="auto">
          <a:xfrm>
            <a:off x="3052763" y="4822825"/>
            <a:ext cx="998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Ru-tơ</a:t>
            </a:r>
          </a:p>
        </p:txBody>
      </p:sp>
      <p:sp>
        <p:nvSpPr>
          <p:cNvPr id="47269" name="Text Box 257"/>
          <p:cNvSpPr txBox="1">
            <a:spLocks noChangeArrowheads="1"/>
          </p:cNvSpPr>
          <p:nvPr/>
        </p:nvSpPr>
        <p:spPr bwMode="auto">
          <a:xfrm>
            <a:off x="3028950" y="5334000"/>
            <a:ext cx="1257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1 Sa-mu-ên</a:t>
            </a:r>
          </a:p>
        </p:txBody>
      </p:sp>
      <p:sp>
        <p:nvSpPr>
          <p:cNvPr id="47270" name="Text Box 258"/>
          <p:cNvSpPr txBox="1">
            <a:spLocks noChangeArrowheads="1"/>
          </p:cNvSpPr>
          <p:nvPr/>
        </p:nvSpPr>
        <p:spPr bwMode="auto">
          <a:xfrm>
            <a:off x="2940050" y="5661025"/>
            <a:ext cx="1000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2 Samuel</a:t>
            </a:r>
          </a:p>
        </p:txBody>
      </p:sp>
      <p:sp>
        <p:nvSpPr>
          <p:cNvPr id="47271" name="Text Box 259"/>
          <p:cNvSpPr txBox="1">
            <a:spLocks noChangeArrowheads="1"/>
          </p:cNvSpPr>
          <p:nvPr/>
        </p:nvSpPr>
        <p:spPr bwMode="auto">
          <a:xfrm>
            <a:off x="2962275" y="5838825"/>
            <a:ext cx="9985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1 Kings</a:t>
            </a:r>
          </a:p>
        </p:txBody>
      </p:sp>
      <p:sp>
        <p:nvSpPr>
          <p:cNvPr id="47272" name="Text Box 260"/>
          <p:cNvSpPr txBox="1">
            <a:spLocks noChangeArrowheads="1"/>
          </p:cNvSpPr>
          <p:nvPr/>
        </p:nvSpPr>
        <p:spPr bwMode="auto">
          <a:xfrm>
            <a:off x="2905125" y="6119813"/>
            <a:ext cx="1000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2 King</a:t>
            </a:r>
          </a:p>
        </p:txBody>
      </p:sp>
      <p:sp>
        <p:nvSpPr>
          <p:cNvPr id="47273" name="Text Box 261"/>
          <p:cNvSpPr txBox="1">
            <a:spLocks noChangeArrowheads="1"/>
          </p:cNvSpPr>
          <p:nvPr/>
        </p:nvSpPr>
        <p:spPr bwMode="auto">
          <a:xfrm>
            <a:off x="2857500" y="6389688"/>
            <a:ext cx="9985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1 Sử.</a:t>
            </a:r>
          </a:p>
        </p:txBody>
      </p:sp>
      <p:sp>
        <p:nvSpPr>
          <p:cNvPr id="47274" name="Text Box 262"/>
          <p:cNvSpPr txBox="1">
            <a:spLocks noChangeArrowheads="1"/>
          </p:cNvSpPr>
          <p:nvPr/>
        </p:nvSpPr>
        <p:spPr bwMode="auto">
          <a:xfrm>
            <a:off x="2852738" y="6578600"/>
            <a:ext cx="1000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2 Sử.</a:t>
            </a:r>
          </a:p>
        </p:txBody>
      </p:sp>
      <p:sp>
        <p:nvSpPr>
          <p:cNvPr id="47275" name="Text Box 263"/>
          <p:cNvSpPr txBox="1">
            <a:spLocks noChangeArrowheads="1"/>
          </p:cNvSpPr>
          <p:nvPr/>
        </p:nvSpPr>
        <p:spPr bwMode="auto">
          <a:xfrm>
            <a:off x="2933700" y="6802438"/>
            <a:ext cx="9985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Ê-xơ-ra</a:t>
            </a:r>
          </a:p>
        </p:txBody>
      </p:sp>
      <p:sp>
        <p:nvSpPr>
          <p:cNvPr id="47276" name="Text Box 264"/>
          <p:cNvSpPr txBox="1">
            <a:spLocks noChangeArrowheads="1"/>
          </p:cNvSpPr>
          <p:nvPr/>
        </p:nvSpPr>
        <p:spPr bwMode="auto">
          <a:xfrm>
            <a:off x="2878138" y="7031038"/>
            <a:ext cx="11588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Nê-hê-mi</a:t>
            </a:r>
          </a:p>
        </p:txBody>
      </p:sp>
      <p:sp>
        <p:nvSpPr>
          <p:cNvPr id="47277" name="Text Box 265"/>
          <p:cNvSpPr txBox="1">
            <a:spLocks noChangeArrowheads="1"/>
          </p:cNvSpPr>
          <p:nvPr/>
        </p:nvSpPr>
        <p:spPr bwMode="auto">
          <a:xfrm>
            <a:off x="2982913" y="7240588"/>
            <a:ext cx="9985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300" b="1">
                <a:latin typeface="Arial" charset="0"/>
              </a:rPr>
              <a:t>Ê-xơ-tê</a:t>
            </a:r>
          </a:p>
        </p:txBody>
      </p:sp>
      <p:sp>
        <p:nvSpPr>
          <p:cNvPr id="47278" name="Text Box 266"/>
          <p:cNvSpPr txBox="1">
            <a:spLocks noChangeArrowheads="1"/>
          </p:cNvSpPr>
          <p:nvPr/>
        </p:nvSpPr>
        <p:spPr bwMode="auto">
          <a:xfrm>
            <a:off x="4495800" y="4405313"/>
            <a:ext cx="1000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A-mốt</a:t>
            </a:r>
          </a:p>
        </p:txBody>
      </p:sp>
      <p:sp>
        <p:nvSpPr>
          <p:cNvPr id="47279" name="Text Box 267"/>
          <p:cNvSpPr txBox="1">
            <a:spLocks noChangeArrowheads="1"/>
          </p:cNvSpPr>
          <p:nvPr/>
        </p:nvSpPr>
        <p:spPr bwMode="auto">
          <a:xfrm>
            <a:off x="4495800" y="4583113"/>
            <a:ext cx="9985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Ô-sê</a:t>
            </a:r>
          </a:p>
        </p:txBody>
      </p:sp>
      <p:sp>
        <p:nvSpPr>
          <p:cNvPr id="47280" name="Text Box 268"/>
          <p:cNvSpPr txBox="1">
            <a:spLocks noChangeArrowheads="1"/>
          </p:cNvSpPr>
          <p:nvPr/>
        </p:nvSpPr>
        <p:spPr bwMode="auto">
          <a:xfrm>
            <a:off x="4552950" y="4706938"/>
            <a:ext cx="9985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pPr>
            <a:r>
              <a:rPr lang="en-US" sz="900" b="1">
                <a:latin typeface="Arial" charset="0"/>
              </a:rPr>
              <a:t>Giô-na </a:t>
            </a:r>
          </a:p>
          <a:p>
            <a:pPr>
              <a:lnSpc>
                <a:spcPct val="70000"/>
              </a:lnSpc>
              <a:spcBef>
                <a:spcPts val="300"/>
              </a:spcBef>
            </a:pPr>
            <a:r>
              <a:rPr lang="en-US" sz="600" b="1">
                <a:latin typeface="Times" charset="0"/>
              </a:rPr>
              <a:t>(Ni-Nê-veh)</a:t>
            </a:r>
          </a:p>
        </p:txBody>
      </p:sp>
      <p:sp>
        <p:nvSpPr>
          <p:cNvPr id="47281" name="Text Box 269"/>
          <p:cNvSpPr txBox="1">
            <a:spLocks noChangeArrowheads="1"/>
          </p:cNvSpPr>
          <p:nvPr/>
        </p:nvSpPr>
        <p:spPr bwMode="auto">
          <a:xfrm>
            <a:off x="4552950" y="5216525"/>
            <a:ext cx="9985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I-sa</a:t>
            </a:r>
          </a:p>
        </p:txBody>
      </p:sp>
      <p:sp>
        <p:nvSpPr>
          <p:cNvPr id="47282" name="Text Box 270"/>
          <p:cNvSpPr txBox="1">
            <a:spLocks noChangeArrowheads="1"/>
          </p:cNvSpPr>
          <p:nvPr/>
        </p:nvSpPr>
        <p:spPr bwMode="auto">
          <a:xfrm>
            <a:off x="4525963" y="5394325"/>
            <a:ext cx="9985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Giô-ên</a:t>
            </a:r>
          </a:p>
        </p:txBody>
      </p:sp>
      <p:sp>
        <p:nvSpPr>
          <p:cNvPr id="47283" name="Text Box 271"/>
          <p:cNvSpPr txBox="1">
            <a:spLocks noChangeArrowheads="1"/>
          </p:cNvSpPr>
          <p:nvPr/>
        </p:nvSpPr>
        <p:spPr bwMode="auto">
          <a:xfrm>
            <a:off x="4508500" y="5584825"/>
            <a:ext cx="1000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Mi-ca</a:t>
            </a:r>
          </a:p>
        </p:txBody>
      </p:sp>
      <p:sp>
        <p:nvSpPr>
          <p:cNvPr id="47284" name="Text Box 273"/>
          <p:cNvSpPr txBox="1">
            <a:spLocks noChangeArrowheads="1"/>
          </p:cNvSpPr>
          <p:nvPr/>
        </p:nvSpPr>
        <p:spPr bwMode="auto">
          <a:xfrm>
            <a:off x="4516438" y="6527800"/>
            <a:ext cx="9985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Ha-ba-cúc</a:t>
            </a:r>
          </a:p>
        </p:txBody>
      </p:sp>
      <p:sp>
        <p:nvSpPr>
          <p:cNvPr id="47285" name="Text Box 274"/>
          <p:cNvSpPr txBox="1">
            <a:spLocks noChangeArrowheads="1"/>
          </p:cNvSpPr>
          <p:nvPr/>
        </p:nvSpPr>
        <p:spPr bwMode="auto">
          <a:xfrm>
            <a:off x="4518025" y="6992938"/>
            <a:ext cx="9985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Sô-phô-ni</a:t>
            </a:r>
          </a:p>
        </p:txBody>
      </p:sp>
      <p:sp>
        <p:nvSpPr>
          <p:cNvPr id="47286" name="Text Box 275"/>
          <p:cNvSpPr txBox="1">
            <a:spLocks noChangeArrowheads="1"/>
          </p:cNvSpPr>
          <p:nvPr/>
        </p:nvSpPr>
        <p:spPr bwMode="auto">
          <a:xfrm>
            <a:off x="4621213" y="7353300"/>
            <a:ext cx="9985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Ê-xê-chi-ên</a:t>
            </a:r>
          </a:p>
        </p:txBody>
      </p:sp>
      <p:sp>
        <p:nvSpPr>
          <p:cNvPr id="47287" name="Text Box 276"/>
          <p:cNvSpPr txBox="1">
            <a:spLocks noChangeArrowheads="1"/>
          </p:cNvSpPr>
          <p:nvPr/>
        </p:nvSpPr>
        <p:spPr bwMode="auto">
          <a:xfrm>
            <a:off x="4608513" y="7570788"/>
            <a:ext cx="9985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Đa-ni-ên</a:t>
            </a:r>
          </a:p>
        </p:txBody>
      </p:sp>
      <p:sp>
        <p:nvSpPr>
          <p:cNvPr id="47288" name="Text Box 277"/>
          <p:cNvSpPr txBox="1">
            <a:spLocks noChangeArrowheads="1"/>
          </p:cNvSpPr>
          <p:nvPr/>
        </p:nvSpPr>
        <p:spPr bwMode="auto">
          <a:xfrm>
            <a:off x="4525963" y="7962900"/>
            <a:ext cx="9985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Ha-gai</a:t>
            </a:r>
          </a:p>
        </p:txBody>
      </p:sp>
      <p:sp>
        <p:nvSpPr>
          <p:cNvPr id="47289" name="Text Box 278"/>
          <p:cNvSpPr txBox="1">
            <a:spLocks noChangeArrowheads="1"/>
          </p:cNvSpPr>
          <p:nvPr/>
        </p:nvSpPr>
        <p:spPr bwMode="auto">
          <a:xfrm>
            <a:off x="4533900" y="8153400"/>
            <a:ext cx="9985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Xa-cha-ri</a:t>
            </a:r>
          </a:p>
        </p:txBody>
      </p:sp>
      <p:sp>
        <p:nvSpPr>
          <p:cNvPr id="47290" name="Text Box 279"/>
          <p:cNvSpPr txBox="1">
            <a:spLocks noChangeArrowheads="1"/>
          </p:cNvSpPr>
          <p:nvPr/>
        </p:nvSpPr>
        <p:spPr bwMode="auto">
          <a:xfrm>
            <a:off x="4525963" y="8329613"/>
            <a:ext cx="9985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100" b="1">
                <a:latin typeface="Arial" charset="0"/>
              </a:rPr>
              <a:t>Ma-la-chi</a:t>
            </a:r>
          </a:p>
        </p:txBody>
      </p:sp>
      <p:sp>
        <p:nvSpPr>
          <p:cNvPr id="47291" name="Text Box 280"/>
          <p:cNvSpPr txBox="1">
            <a:spLocks noChangeArrowheads="1"/>
          </p:cNvSpPr>
          <p:nvPr/>
        </p:nvSpPr>
        <p:spPr bwMode="auto">
          <a:xfrm>
            <a:off x="4583113" y="5697538"/>
            <a:ext cx="9032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000" b="1">
                <a:latin typeface="Times" charset="0"/>
              </a:rPr>
              <a:t>Áp-dia       </a:t>
            </a:r>
            <a:r>
              <a:rPr lang="en-US" sz="800" b="1">
                <a:latin typeface="Times" charset="0"/>
              </a:rPr>
              <a:t>(Ê-đôm)</a:t>
            </a:r>
          </a:p>
        </p:txBody>
      </p:sp>
      <p:sp>
        <p:nvSpPr>
          <p:cNvPr id="47292" name="Text Box 281"/>
          <p:cNvSpPr txBox="1">
            <a:spLocks noChangeArrowheads="1"/>
          </p:cNvSpPr>
          <p:nvPr/>
        </p:nvSpPr>
        <p:spPr bwMode="auto">
          <a:xfrm>
            <a:off x="4529138" y="6678613"/>
            <a:ext cx="10001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70000"/>
              </a:lnSpc>
              <a:spcBef>
                <a:spcPct val="50000"/>
              </a:spcBef>
            </a:pPr>
            <a:r>
              <a:rPr lang="en-US" sz="1000" b="1">
                <a:latin typeface="Arial" charset="0"/>
              </a:rPr>
              <a:t>Na-hum    (Ni-nê-ve)</a:t>
            </a:r>
          </a:p>
        </p:txBody>
      </p:sp>
      <p:sp>
        <p:nvSpPr>
          <p:cNvPr id="47293"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endParaRPr lang="en-US"/>
          </a:p>
        </p:txBody>
      </p:sp>
      <p:sp>
        <p:nvSpPr>
          <p:cNvPr id="47294" name="Rectangle 283" descr="75%"/>
          <p:cNvSpPr>
            <a:spLocks noChangeArrowheads="1"/>
          </p:cNvSpPr>
          <p:nvPr/>
        </p:nvSpPr>
        <p:spPr bwMode="auto">
          <a:xfrm>
            <a:off x="4421188" y="2260600"/>
            <a:ext cx="114300" cy="1444625"/>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7295"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212850"/>
            <a:ext cx="132715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296"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297" name="Text Box 286"/>
          <p:cNvSpPr txBox="1">
            <a:spLocks noChangeArrowheads="1"/>
          </p:cNvSpPr>
          <p:nvPr/>
        </p:nvSpPr>
        <p:spPr bwMode="auto">
          <a:xfrm>
            <a:off x="4397375" y="5951538"/>
            <a:ext cx="600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4200">
                <a:latin typeface="Arial" charset="0"/>
              </a:rPr>
              <a:t>*</a:t>
            </a:r>
            <a:endParaRPr lang="en-US" sz="2500">
              <a:latin typeface="Arial" charset="0"/>
            </a:endParaRPr>
          </a:p>
        </p:txBody>
      </p:sp>
      <p:sp>
        <p:nvSpPr>
          <p:cNvPr id="47298" name="Text Box 287"/>
          <p:cNvSpPr txBox="1">
            <a:spLocks noChangeArrowheads="1"/>
          </p:cNvSpPr>
          <p:nvPr/>
        </p:nvSpPr>
        <p:spPr bwMode="auto">
          <a:xfrm>
            <a:off x="4535488" y="6350000"/>
            <a:ext cx="9985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0" b="1">
                <a:latin typeface="Arial" charset="0"/>
              </a:rPr>
              <a:t>Ai Ca</a:t>
            </a:r>
          </a:p>
        </p:txBody>
      </p:sp>
      <p:sp>
        <p:nvSpPr>
          <p:cNvPr id="47299"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00" name="Text Box 289"/>
          <p:cNvSpPr txBox="1">
            <a:spLocks noChangeArrowheads="1"/>
          </p:cNvSpPr>
          <p:nvPr/>
        </p:nvSpPr>
        <p:spPr bwMode="auto">
          <a:xfrm>
            <a:off x="5802313" y="42275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A</a:t>
            </a:r>
          </a:p>
        </p:txBody>
      </p:sp>
      <p:sp>
        <p:nvSpPr>
          <p:cNvPr id="47301" name="Text Box 290"/>
          <p:cNvSpPr txBox="1">
            <a:spLocks noChangeArrowheads="1"/>
          </p:cNvSpPr>
          <p:nvPr/>
        </p:nvSpPr>
        <p:spPr bwMode="auto">
          <a:xfrm>
            <a:off x="5794375" y="443230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O</a:t>
            </a:r>
          </a:p>
        </p:txBody>
      </p:sp>
      <p:sp>
        <p:nvSpPr>
          <p:cNvPr id="47302" name="Text Box 291"/>
          <p:cNvSpPr txBox="1">
            <a:spLocks noChangeArrowheads="1"/>
          </p:cNvSpPr>
          <p:nvPr/>
        </p:nvSpPr>
        <p:spPr bwMode="auto">
          <a:xfrm>
            <a:off x="5800725" y="46212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G</a:t>
            </a:r>
          </a:p>
        </p:txBody>
      </p:sp>
      <p:sp>
        <p:nvSpPr>
          <p:cNvPr id="47303" name="Text Box 292"/>
          <p:cNvSpPr txBox="1">
            <a:spLocks noChangeArrowheads="1"/>
          </p:cNvSpPr>
          <p:nvPr/>
        </p:nvSpPr>
        <p:spPr bwMode="auto">
          <a:xfrm>
            <a:off x="5845175" y="50212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I</a:t>
            </a:r>
          </a:p>
        </p:txBody>
      </p:sp>
      <p:sp>
        <p:nvSpPr>
          <p:cNvPr id="47304" name="Text Box 293"/>
          <p:cNvSpPr txBox="1">
            <a:spLocks noChangeArrowheads="1"/>
          </p:cNvSpPr>
          <p:nvPr/>
        </p:nvSpPr>
        <p:spPr bwMode="auto">
          <a:xfrm>
            <a:off x="5800725" y="51990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G</a:t>
            </a:r>
          </a:p>
        </p:txBody>
      </p:sp>
      <p:sp>
        <p:nvSpPr>
          <p:cNvPr id="47305" name="Text Box 294"/>
          <p:cNvSpPr txBox="1">
            <a:spLocks noChangeArrowheads="1"/>
          </p:cNvSpPr>
          <p:nvPr/>
        </p:nvSpPr>
        <p:spPr bwMode="auto">
          <a:xfrm>
            <a:off x="5778500" y="539908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47306" name="Text Box 295"/>
          <p:cNvSpPr txBox="1">
            <a:spLocks noChangeArrowheads="1"/>
          </p:cNvSpPr>
          <p:nvPr/>
        </p:nvSpPr>
        <p:spPr bwMode="auto">
          <a:xfrm>
            <a:off x="5819775" y="77898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47307" name="Text Box 296"/>
          <p:cNvSpPr txBox="1">
            <a:spLocks noChangeArrowheads="1"/>
          </p:cNvSpPr>
          <p:nvPr/>
        </p:nvSpPr>
        <p:spPr bwMode="auto">
          <a:xfrm>
            <a:off x="5834063" y="798830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X</a:t>
            </a:r>
          </a:p>
        </p:txBody>
      </p:sp>
      <p:sp>
        <p:nvSpPr>
          <p:cNvPr id="47308" name="Text Box 297"/>
          <p:cNvSpPr txBox="1">
            <a:spLocks noChangeArrowheads="1"/>
          </p:cNvSpPr>
          <p:nvPr/>
        </p:nvSpPr>
        <p:spPr bwMode="auto">
          <a:xfrm>
            <a:off x="5818188" y="817403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M</a:t>
            </a:r>
          </a:p>
        </p:txBody>
      </p:sp>
      <p:sp>
        <p:nvSpPr>
          <p:cNvPr id="47309" name="Text Box 298"/>
          <p:cNvSpPr txBox="1">
            <a:spLocks noChangeArrowheads="1"/>
          </p:cNvSpPr>
          <p:nvPr/>
        </p:nvSpPr>
        <p:spPr bwMode="auto">
          <a:xfrm>
            <a:off x="5819775" y="63801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H</a:t>
            </a:r>
          </a:p>
        </p:txBody>
      </p:sp>
      <p:sp>
        <p:nvSpPr>
          <p:cNvPr id="47310" name="Text Box 299"/>
          <p:cNvSpPr txBox="1">
            <a:spLocks noChangeArrowheads="1"/>
          </p:cNvSpPr>
          <p:nvPr/>
        </p:nvSpPr>
        <p:spPr bwMode="auto">
          <a:xfrm>
            <a:off x="5835650" y="659288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N</a:t>
            </a:r>
          </a:p>
        </p:txBody>
      </p:sp>
      <p:sp>
        <p:nvSpPr>
          <p:cNvPr id="47311" name="Text Box 300"/>
          <p:cNvSpPr txBox="1">
            <a:spLocks noChangeArrowheads="1"/>
          </p:cNvSpPr>
          <p:nvPr/>
        </p:nvSpPr>
        <p:spPr bwMode="auto">
          <a:xfrm>
            <a:off x="5791200" y="56118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O</a:t>
            </a:r>
          </a:p>
        </p:txBody>
      </p:sp>
      <p:sp>
        <p:nvSpPr>
          <p:cNvPr id="47312" name="Text Box 301"/>
          <p:cNvSpPr txBox="1">
            <a:spLocks noChangeArrowheads="1"/>
          </p:cNvSpPr>
          <p:nvPr/>
        </p:nvSpPr>
        <p:spPr bwMode="auto">
          <a:xfrm>
            <a:off x="5818188" y="71866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E</a:t>
            </a:r>
          </a:p>
        </p:txBody>
      </p:sp>
      <p:sp>
        <p:nvSpPr>
          <p:cNvPr id="47313" name="Text Box 302"/>
          <p:cNvSpPr txBox="1">
            <a:spLocks noChangeArrowheads="1"/>
          </p:cNvSpPr>
          <p:nvPr/>
        </p:nvSpPr>
        <p:spPr bwMode="auto">
          <a:xfrm>
            <a:off x="5821363" y="739775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D</a:t>
            </a:r>
          </a:p>
        </p:txBody>
      </p:sp>
      <p:sp>
        <p:nvSpPr>
          <p:cNvPr id="47314" name="Text Box 303"/>
          <p:cNvSpPr txBox="1">
            <a:spLocks noChangeArrowheads="1"/>
          </p:cNvSpPr>
          <p:nvPr/>
        </p:nvSpPr>
        <p:spPr bwMode="auto">
          <a:xfrm rot="-5414778">
            <a:off x="3748881" y="6207919"/>
            <a:ext cx="37750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Arial" charset="0"/>
              </a:rPr>
              <a:t>TIÊN TRI (17)</a:t>
            </a:r>
          </a:p>
        </p:txBody>
      </p:sp>
      <p:sp>
        <p:nvSpPr>
          <p:cNvPr id="47315"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16"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17"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18"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19"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20"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21"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22"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23"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24"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25"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26"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27"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28"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29"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30"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31" name="Text Box 320"/>
          <p:cNvSpPr txBox="1">
            <a:spLocks noChangeArrowheads="1"/>
          </p:cNvSpPr>
          <p:nvPr/>
        </p:nvSpPr>
        <p:spPr bwMode="auto">
          <a:xfrm>
            <a:off x="5672138" y="3819525"/>
            <a:ext cx="1603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95000"/>
              </a:lnSpc>
              <a:spcBef>
                <a:spcPct val="50000"/>
              </a:spcBef>
            </a:pPr>
            <a:r>
              <a:rPr lang="en-US" sz="1300" b="1">
                <a:latin typeface="Arial" charset="0"/>
              </a:rPr>
              <a:t>GỠ RỐI CÁC TIÊN TRI:</a:t>
            </a:r>
            <a:endParaRPr lang="en-US" sz="400" b="1">
              <a:latin typeface="Arial" charset="0"/>
            </a:endParaRPr>
          </a:p>
        </p:txBody>
      </p:sp>
      <p:sp>
        <p:nvSpPr>
          <p:cNvPr id="47332" name="Text Box 321"/>
          <p:cNvSpPr txBox="1">
            <a:spLocks noChangeArrowheads="1"/>
          </p:cNvSpPr>
          <p:nvPr/>
        </p:nvSpPr>
        <p:spPr bwMode="auto">
          <a:xfrm>
            <a:off x="5824538" y="4359275"/>
            <a:ext cx="7715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nh</a:t>
            </a:r>
          </a:p>
        </p:txBody>
      </p:sp>
      <p:sp>
        <p:nvSpPr>
          <p:cNvPr id="47333" name="Text Box 322"/>
          <p:cNvSpPr txBox="1">
            <a:spLocks noChangeArrowheads="1"/>
          </p:cNvSpPr>
          <p:nvPr/>
        </p:nvSpPr>
        <p:spPr bwMode="auto">
          <a:xfrm>
            <a:off x="5711825" y="4556125"/>
            <a:ext cx="863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i</a:t>
            </a:r>
          </a:p>
        </p:txBody>
      </p:sp>
      <p:sp>
        <p:nvSpPr>
          <p:cNvPr id="47334" name="Text Box 323"/>
          <p:cNvSpPr txBox="1">
            <a:spLocks noChangeArrowheads="1"/>
          </p:cNvSpPr>
          <p:nvPr/>
        </p:nvSpPr>
        <p:spPr bwMode="auto">
          <a:xfrm>
            <a:off x="5859463" y="4732338"/>
            <a:ext cx="663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oi</a:t>
            </a:r>
          </a:p>
        </p:txBody>
      </p:sp>
      <p:sp>
        <p:nvSpPr>
          <p:cNvPr id="47335" name="Text Box 324"/>
          <p:cNvSpPr txBox="1">
            <a:spLocks noChangeArrowheads="1"/>
          </p:cNvSpPr>
          <p:nvPr/>
        </p:nvSpPr>
        <p:spPr bwMode="auto">
          <a:xfrm>
            <a:off x="5830888" y="5145088"/>
            <a:ext cx="9985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srael</a:t>
            </a:r>
          </a:p>
        </p:txBody>
      </p:sp>
      <p:sp>
        <p:nvSpPr>
          <p:cNvPr id="47336" name="Text Box 325"/>
          <p:cNvSpPr txBox="1">
            <a:spLocks noChangeArrowheads="1"/>
          </p:cNvSpPr>
          <p:nvPr/>
        </p:nvSpPr>
        <p:spPr bwMode="auto">
          <a:xfrm>
            <a:off x="5746750" y="5329238"/>
            <a:ext cx="11191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ioên</a:t>
            </a:r>
          </a:p>
        </p:txBody>
      </p:sp>
      <p:sp>
        <p:nvSpPr>
          <p:cNvPr id="47337" name="Text Box 326"/>
          <p:cNvSpPr txBox="1">
            <a:spLocks noChangeArrowheads="1"/>
          </p:cNvSpPr>
          <p:nvPr/>
        </p:nvSpPr>
        <p:spPr bwMode="auto">
          <a:xfrm>
            <a:off x="5746750" y="5526088"/>
            <a:ext cx="10239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ica</a:t>
            </a:r>
          </a:p>
        </p:txBody>
      </p:sp>
      <p:sp>
        <p:nvSpPr>
          <p:cNvPr id="47338" name="Text Box 327"/>
          <p:cNvSpPr txBox="1">
            <a:spLocks noChangeArrowheads="1"/>
          </p:cNvSpPr>
          <p:nvPr/>
        </p:nvSpPr>
        <p:spPr bwMode="auto">
          <a:xfrm>
            <a:off x="5976938" y="5735638"/>
            <a:ext cx="3127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i</a:t>
            </a:r>
          </a:p>
        </p:txBody>
      </p:sp>
      <p:sp>
        <p:nvSpPr>
          <p:cNvPr id="47339" name="Text Box 328"/>
          <p:cNvSpPr txBox="1">
            <a:spLocks noChangeArrowheads="1"/>
          </p:cNvSpPr>
          <p:nvPr/>
        </p:nvSpPr>
        <p:spPr bwMode="auto">
          <a:xfrm>
            <a:off x="5956300" y="6081713"/>
            <a:ext cx="5445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ap</a:t>
            </a:r>
          </a:p>
        </p:txBody>
      </p:sp>
      <p:sp>
        <p:nvSpPr>
          <p:cNvPr id="47340" name="Text Box 329"/>
          <p:cNvSpPr txBox="1">
            <a:spLocks noChangeArrowheads="1"/>
          </p:cNvSpPr>
          <p:nvPr/>
        </p:nvSpPr>
        <p:spPr bwMode="auto">
          <a:xfrm>
            <a:off x="5719763" y="6515100"/>
            <a:ext cx="14049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abacúc</a:t>
            </a:r>
          </a:p>
        </p:txBody>
      </p:sp>
      <p:sp>
        <p:nvSpPr>
          <p:cNvPr id="47341" name="Text Box 330"/>
          <p:cNvSpPr txBox="1">
            <a:spLocks noChangeArrowheads="1"/>
          </p:cNvSpPr>
          <p:nvPr/>
        </p:nvSpPr>
        <p:spPr bwMode="auto">
          <a:xfrm>
            <a:off x="5802313" y="6724650"/>
            <a:ext cx="8001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oi</a:t>
            </a:r>
          </a:p>
        </p:txBody>
      </p:sp>
      <p:sp>
        <p:nvSpPr>
          <p:cNvPr id="47342" name="Text Box 331"/>
          <p:cNvSpPr txBox="1">
            <a:spLocks noChangeArrowheads="1"/>
          </p:cNvSpPr>
          <p:nvPr/>
        </p:nvSpPr>
        <p:spPr bwMode="auto">
          <a:xfrm>
            <a:off x="5830888" y="6934200"/>
            <a:ext cx="8080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ao</a:t>
            </a:r>
          </a:p>
        </p:txBody>
      </p:sp>
      <p:sp>
        <p:nvSpPr>
          <p:cNvPr id="47343" name="Text Box 332"/>
          <p:cNvSpPr txBox="1">
            <a:spLocks noChangeArrowheads="1"/>
          </p:cNvSpPr>
          <p:nvPr/>
        </p:nvSpPr>
        <p:spPr bwMode="auto">
          <a:xfrm>
            <a:off x="5886450" y="7321550"/>
            <a:ext cx="6048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m</a:t>
            </a:r>
          </a:p>
        </p:txBody>
      </p:sp>
      <p:sp>
        <p:nvSpPr>
          <p:cNvPr id="47344" name="Text Box 333"/>
          <p:cNvSpPr txBox="1">
            <a:spLocks noChangeArrowheads="1"/>
          </p:cNvSpPr>
          <p:nvPr/>
        </p:nvSpPr>
        <p:spPr bwMode="auto">
          <a:xfrm>
            <a:off x="5907088" y="7524750"/>
            <a:ext cx="1000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ep lam</a:t>
            </a:r>
          </a:p>
        </p:txBody>
      </p:sp>
      <p:sp>
        <p:nvSpPr>
          <p:cNvPr id="47345" name="Text Box 334"/>
          <p:cNvSpPr txBox="1">
            <a:spLocks noChangeArrowheads="1"/>
          </p:cNvSpPr>
          <p:nvPr/>
        </p:nvSpPr>
        <p:spPr bwMode="auto">
          <a:xfrm>
            <a:off x="5970588" y="7910513"/>
            <a:ext cx="4667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ay</a:t>
            </a:r>
          </a:p>
        </p:txBody>
      </p:sp>
      <p:sp>
        <p:nvSpPr>
          <p:cNvPr id="47346" name="Text Box 335"/>
          <p:cNvSpPr txBox="1">
            <a:spLocks noChangeArrowheads="1"/>
          </p:cNvSpPr>
          <p:nvPr/>
        </p:nvSpPr>
        <p:spPr bwMode="auto">
          <a:xfrm>
            <a:off x="5913438" y="8113713"/>
            <a:ext cx="657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em</a:t>
            </a:r>
          </a:p>
        </p:txBody>
      </p:sp>
      <p:sp>
        <p:nvSpPr>
          <p:cNvPr id="47347" name="Text Box 336"/>
          <p:cNvSpPr txBox="1">
            <a:spLocks noChangeArrowheads="1"/>
          </p:cNvSpPr>
          <p:nvPr/>
        </p:nvSpPr>
        <p:spPr bwMode="auto">
          <a:xfrm>
            <a:off x="5737225" y="8291513"/>
            <a:ext cx="12763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alachi</a:t>
            </a:r>
          </a:p>
        </p:txBody>
      </p:sp>
      <p:sp>
        <p:nvSpPr>
          <p:cNvPr id="47348" name="Text Box 337"/>
          <p:cNvSpPr txBox="1">
            <a:spLocks noChangeArrowheads="1"/>
          </p:cNvSpPr>
          <p:nvPr/>
        </p:nvSpPr>
        <p:spPr bwMode="auto">
          <a:xfrm>
            <a:off x="5829300" y="681513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S</a:t>
            </a:r>
          </a:p>
        </p:txBody>
      </p:sp>
      <p:sp>
        <p:nvSpPr>
          <p:cNvPr id="47349" name="Text Box 338"/>
          <p:cNvSpPr txBox="1">
            <a:spLocks noChangeArrowheads="1"/>
          </p:cNvSpPr>
          <p:nvPr/>
        </p:nvSpPr>
        <p:spPr bwMode="auto">
          <a:xfrm>
            <a:off x="5830888" y="6175375"/>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A</a:t>
            </a:r>
          </a:p>
        </p:txBody>
      </p:sp>
      <p:sp>
        <p:nvSpPr>
          <p:cNvPr id="47350"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51" name="Text Box 340"/>
          <p:cNvSpPr txBox="1">
            <a:spLocks noChangeArrowheads="1"/>
          </p:cNvSpPr>
          <p:nvPr/>
        </p:nvSpPr>
        <p:spPr bwMode="auto">
          <a:xfrm>
            <a:off x="5883275" y="6300788"/>
            <a:ext cx="6556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1500" b="1">
                <a:latin typeface="Arial" charset="0"/>
              </a:rPr>
              <a:t>nh</a:t>
            </a:r>
          </a:p>
        </p:txBody>
      </p:sp>
      <p:sp>
        <p:nvSpPr>
          <p:cNvPr id="47352" name="Line 341"/>
          <p:cNvSpPr>
            <a:spLocks noChangeShapeType="1"/>
          </p:cNvSpPr>
          <p:nvPr/>
        </p:nvSpPr>
        <p:spPr bwMode="auto">
          <a:xfrm>
            <a:off x="5932488" y="62722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53" name="Text Box 342"/>
          <p:cNvSpPr txBox="1">
            <a:spLocks noChangeArrowheads="1"/>
          </p:cNvSpPr>
          <p:nvPr/>
        </p:nvSpPr>
        <p:spPr bwMode="auto">
          <a:xfrm>
            <a:off x="5807075" y="595153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Helvetica" charset="0"/>
              </a:rPr>
              <a:t>G</a:t>
            </a:r>
          </a:p>
        </p:txBody>
      </p:sp>
      <p:sp>
        <p:nvSpPr>
          <p:cNvPr id="47354" name="Text Box 343"/>
          <p:cNvSpPr txBox="1">
            <a:spLocks noChangeArrowheads="1"/>
          </p:cNvSpPr>
          <p:nvPr/>
        </p:nvSpPr>
        <p:spPr bwMode="auto">
          <a:xfrm rot="-5388474">
            <a:off x="1604169" y="2515394"/>
            <a:ext cx="2374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a:latin typeface="Times" charset="0"/>
              </a:rPr>
              <a:t>LUẬT PHÁP (5)</a:t>
            </a:r>
          </a:p>
        </p:txBody>
      </p:sp>
      <p:sp>
        <p:nvSpPr>
          <p:cNvPr id="47355" name="Text Box 345"/>
          <p:cNvSpPr txBox="1">
            <a:spLocks noChangeArrowheads="1"/>
          </p:cNvSpPr>
          <p:nvPr/>
        </p:nvSpPr>
        <p:spPr bwMode="auto">
          <a:xfrm>
            <a:off x="4443413" y="4229100"/>
            <a:ext cx="11588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GỬI IS-RA-EL                                                                                  (VƯƠNG QUỐC P.BẮC)</a:t>
            </a:r>
          </a:p>
        </p:txBody>
      </p:sp>
      <p:sp>
        <p:nvSpPr>
          <p:cNvPr id="47356" name="Text Box 346"/>
          <p:cNvSpPr txBox="1">
            <a:spLocks noChangeArrowheads="1"/>
          </p:cNvSpPr>
          <p:nvPr/>
        </p:nvSpPr>
        <p:spPr bwMode="auto">
          <a:xfrm>
            <a:off x="4491038" y="5019675"/>
            <a:ext cx="101123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GỬI GIU-ĐA                          (SUY THOÁI)</a:t>
            </a:r>
          </a:p>
        </p:txBody>
      </p:sp>
      <p:sp>
        <p:nvSpPr>
          <p:cNvPr id="47357" name="Text Box 347"/>
          <p:cNvSpPr txBox="1">
            <a:spLocks noChangeArrowheads="1"/>
          </p:cNvSpPr>
          <p:nvPr/>
        </p:nvSpPr>
        <p:spPr bwMode="auto">
          <a:xfrm>
            <a:off x="4481513" y="5976938"/>
            <a:ext cx="803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GỬI GIU-ĐA             (KHỦNG HOẢNG)</a:t>
            </a:r>
          </a:p>
        </p:txBody>
      </p:sp>
      <p:sp>
        <p:nvSpPr>
          <p:cNvPr id="47358" name="Text Box 348"/>
          <p:cNvSpPr txBox="1">
            <a:spLocks noChangeArrowheads="1"/>
          </p:cNvSpPr>
          <p:nvPr/>
        </p:nvSpPr>
        <p:spPr bwMode="auto">
          <a:xfrm>
            <a:off x="4514850" y="7186613"/>
            <a:ext cx="101123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GƯI GIA-ĐA                       (LƯU ĐÀY)</a:t>
            </a:r>
          </a:p>
        </p:txBody>
      </p:sp>
      <p:sp>
        <p:nvSpPr>
          <p:cNvPr id="47359" name="Text Box 349"/>
          <p:cNvSpPr txBox="1">
            <a:spLocks noChangeArrowheads="1"/>
          </p:cNvSpPr>
          <p:nvPr/>
        </p:nvSpPr>
        <p:spPr bwMode="auto">
          <a:xfrm>
            <a:off x="4514850" y="7786688"/>
            <a:ext cx="101123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b="1">
                <a:latin typeface="Arial" charset="0"/>
              </a:rPr>
              <a:t>GỬI GIU-ĐA                    (HỒI HƯƠNG)</a:t>
            </a:r>
          </a:p>
        </p:txBody>
      </p:sp>
      <p:sp>
        <p:nvSpPr>
          <p:cNvPr id="47360" name="Text Box 350"/>
          <p:cNvSpPr txBox="1">
            <a:spLocks noChangeArrowheads="1"/>
          </p:cNvSpPr>
          <p:nvPr/>
        </p:nvSpPr>
        <p:spPr bwMode="auto">
          <a:xfrm>
            <a:off x="3838575" y="6257925"/>
            <a:ext cx="16478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45000"/>
              </a:lnSpc>
              <a:spcBef>
                <a:spcPct val="50000"/>
              </a:spcBef>
            </a:pPr>
            <a:r>
              <a:rPr lang="en-US" sz="800" b="1">
                <a:latin typeface="Helvetica" charset="0"/>
              </a:rPr>
              <a:t>CÁC</a:t>
            </a:r>
          </a:p>
          <a:p>
            <a:pPr>
              <a:lnSpc>
                <a:spcPct val="45000"/>
              </a:lnSpc>
              <a:spcBef>
                <a:spcPct val="50000"/>
              </a:spcBef>
            </a:pPr>
            <a:r>
              <a:rPr lang="en-US" sz="800" b="1">
                <a:latin typeface="Helvetica" charset="0"/>
              </a:rPr>
              <a:t> TIÊN TRI </a:t>
            </a:r>
          </a:p>
          <a:p>
            <a:pPr>
              <a:lnSpc>
                <a:spcPct val="45000"/>
              </a:lnSpc>
              <a:spcBef>
                <a:spcPct val="50000"/>
              </a:spcBef>
            </a:pPr>
            <a:r>
              <a:rPr lang="en-US" sz="800" b="1">
                <a:latin typeface="Helvetica" charset="0"/>
              </a:rPr>
              <a:t>  ViẾT TRONG</a:t>
            </a:r>
          </a:p>
          <a:p>
            <a:pPr>
              <a:lnSpc>
                <a:spcPct val="45000"/>
              </a:lnSpc>
              <a:spcBef>
                <a:spcPct val="50000"/>
              </a:spcBef>
            </a:pPr>
            <a:r>
              <a:rPr lang="en-US" sz="800" b="1">
                <a:latin typeface="Helvetica" charset="0"/>
              </a:rPr>
              <a:t>   KHOẢNG</a:t>
            </a:r>
          </a:p>
          <a:p>
            <a:pPr>
              <a:lnSpc>
                <a:spcPct val="45000"/>
              </a:lnSpc>
              <a:spcBef>
                <a:spcPct val="50000"/>
              </a:spcBef>
            </a:pPr>
            <a:r>
              <a:rPr lang="en-US" sz="800" b="1">
                <a:latin typeface="Helvetica" charset="0"/>
              </a:rPr>
              <a:t>   400 NĂM</a:t>
            </a:r>
          </a:p>
          <a:p>
            <a:pPr>
              <a:lnSpc>
                <a:spcPct val="45000"/>
              </a:lnSpc>
              <a:spcBef>
                <a:spcPct val="50000"/>
              </a:spcBef>
            </a:pPr>
            <a:r>
              <a:rPr lang="en-US" sz="800" b="1">
                <a:latin typeface="Helvetica" charset="0"/>
              </a:rPr>
              <a:t>     SAU SỰ</a:t>
            </a:r>
          </a:p>
          <a:p>
            <a:pPr>
              <a:lnSpc>
                <a:spcPct val="45000"/>
              </a:lnSpc>
              <a:spcBef>
                <a:spcPct val="50000"/>
              </a:spcBef>
            </a:pPr>
            <a:r>
              <a:rPr lang="en-US" sz="800" b="1">
                <a:latin typeface="Helvetica" charset="0"/>
              </a:rPr>
              <a:t>      </a:t>
            </a:r>
            <a:r>
              <a:rPr lang="ja-JP" altLang="en-US" sz="800" b="1">
                <a:latin typeface="Helvetica" charset="0"/>
              </a:rPr>
              <a:t>“</a:t>
            </a:r>
            <a:r>
              <a:rPr lang="en-US" altLang="ja-JP" sz="800" b="1">
                <a:latin typeface="Helvetica" charset="0"/>
              </a:rPr>
              <a:t>CHIA</a:t>
            </a:r>
          </a:p>
          <a:p>
            <a:pPr>
              <a:lnSpc>
                <a:spcPct val="45000"/>
              </a:lnSpc>
              <a:spcBef>
                <a:spcPct val="50000"/>
              </a:spcBef>
            </a:pPr>
            <a:r>
              <a:rPr lang="en-US" sz="800" b="1">
                <a:latin typeface="Helvetica" charset="0"/>
              </a:rPr>
              <a:t>          CẮT</a:t>
            </a:r>
            <a:r>
              <a:rPr lang="ja-JP" altLang="en-US" sz="800" b="1">
                <a:latin typeface="Helvetica" charset="0"/>
              </a:rPr>
              <a:t>”</a:t>
            </a:r>
            <a:endParaRPr lang="en-US" sz="800" b="1">
              <a:latin typeface="Helvetica" charset="0"/>
            </a:endParaRPr>
          </a:p>
        </p:txBody>
      </p:sp>
      <p:sp>
        <p:nvSpPr>
          <p:cNvPr id="47361" name="Text Box 351"/>
          <p:cNvSpPr txBox="1">
            <a:spLocks noChangeArrowheads="1"/>
          </p:cNvSpPr>
          <p:nvPr/>
        </p:nvSpPr>
        <p:spPr bwMode="auto">
          <a:xfrm>
            <a:off x="4389438" y="6159500"/>
            <a:ext cx="9985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70000"/>
              </a:lnSpc>
              <a:spcBef>
                <a:spcPct val="50000"/>
              </a:spcBef>
            </a:pPr>
            <a:r>
              <a:rPr lang="en-US" sz="900" b="1">
                <a:latin typeface="Arial" charset="0"/>
              </a:rPr>
              <a:t>Giê-rê-mi</a:t>
            </a:r>
          </a:p>
        </p:txBody>
      </p:sp>
    </p:spTree>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48130"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48131"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48132"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p>
            <a:pPr algn="ctr"/>
            <a:endParaRPr lang="en-US" sz="2000">
              <a:latin typeface="Times" charset="0"/>
            </a:endParaRPr>
          </a:p>
        </p:txBody>
      </p:sp>
      <p:sp>
        <p:nvSpPr>
          <p:cNvPr id="48133"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34"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8135" name="Text Box 8"/>
          <p:cNvSpPr txBox="1">
            <a:spLocks noChangeArrowheads="1"/>
          </p:cNvSpPr>
          <p:nvPr/>
        </p:nvSpPr>
        <p:spPr bwMode="auto">
          <a:xfrm>
            <a:off x="6580188" y="92075"/>
            <a:ext cx="754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35</a:t>
            </a:r>
          </a:p>
        </p:txBody>
      </p:sp>
      <p:sp>
        <p:nvSpPr>
          <p:cNvPr id="48136" name="Text Box 9"/>
          <p:cNvSpPr txBox="1">
            <a:spLocks noChangeArrowheads="1"/>
          </p:cNvSpPr>
          <p:nvPr/>
        </p:nvSpPr>
        <p:spPr bwMode="auto">
          <a:xfrm>
            <a:off x="977900" y="1022350"/>
            <a:ext cx="6018213" cy="461963"/>
          </a:xfrm>
          <a:prstGeom prst="rect">
            <a:avLst/>
          </a:prstGeom>
          <a:noFill/>
          <a:ln>
            <a:noFill/>
          </a:ln>
          <a:effectLst>
            <a:outerShdw dist="45791" dir="3378596"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a:latin typeface="Times" charset="0"/>
              </a:rPr>
              <a:t>THƯ TỰ CÁC SÁCH TÂN ƯỚC</a:t>
            </a:r>
          </a:p>
        </p:txBody>
      </p:sp>
      <p:sp>
        <p:nvSpPr>
          <p:cNvPr id="48137" name="Text Box 10"/>
          <p:cNvSpPr txBox="1">
            <a:spLocks noChangeArrowheads="1"/>
          </p:cNvSpPr>
          <p:nvPr/>
        </p:nvSpPr>
        <p:spPr bwMode="auto">
          <a:xfrm>
            <a:off x="369888" y="1376363"/>
            <a:ext cx="6843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latin typeface="Times" charset="0"/>
              </a:rPr>
              <a:t>Từ hồ sơ </a:t>
            </a:r>
            <a:r>
              <a:rPr lang="ja-JP" altLang="en-US" sz="1000" b="1">
                <a:latin typeface="Times" charset="0"/>
              </a:rPr>
              <a:t>“</a:t>
            </a:r>
            <a:r>
              <a:rPr lang="en-US" altLang="ja-JP" sz="1000" b="1">
                <a:latin typeface="Times" charset="0"/>
              </a:rPr>
              <a:t>Giê-su</a:t>
            </a:r>
            <a:r>
              <a:rPr lang="ja-JP" altLang="en-US" sz="1000" b="1">
                <a:latin typeface="Times" charset="0"/>
              </a:rPr>
              <a:t>”</a:t>
            </a:r>
            <a:r>
              <a:rPr lang="en-US" altLang="ja-JP" sz="1000" b="1">
                <a:latin typeface="Times" charset="0"/>
              </a:rPr>
              <a:t>…sách Tân Ước bao gồm khoảng 100 năm trong lịch sử Phúc Âm và Hội Thánh sơ khai.  Từ lâu rồi, các sách Tân Ước được sắp êếp thành bốn chủ đề chính….</a:t>
            </a:r>
            <a:endParaRPr lang="en-US" sz="1000" b="1">
              <a:latin typeface="Times" charset="0"/>
            </a:endParaRPr>
          </a:p>
        </p:txBody>
      </p:sp>
      <p:sp>
        <p:nvSpPr>
          <p:cNvPr id="48138" name="Text Box 11"/>
          <p:cNvSpPr txBox="1">
            <a:spLocks noChangeArrowheads="1"/>
          </p:cNvSpPr>
          <p:nvPr/>
        </p:nvSpPr>
        <p:spPr bwMode="auto">
          <a:xfrm>
            <a:off x="792163" y="2046288"/>
            <a:ext cx="1158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__________&amp;___________</a:t>
            </a:r>
          </a:p>
        </p:txBody>
      </p:sp>
      <p:sp>
        <p:nvSpPr>
          <p:cNvPr id="48139" name="Text Box 12"/>
          <p:cNvSpPr txBox="1">
            <a:spLocks noChangeArrowheads="1"/>
          </p:cNvSpPr>
          <p:nvPr/>
        </p:nvSpPr>
        <p:spPr bwMode="auto">
          <a:xfrm>
            <a:off x="2425700" y="2054225"/>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48140" name="Text Box 13"/>
          <p:cNvSpPr txBox="1">
            <a:spLocks noChangeArrowheads="1"/>
          </p:cNvSpPr>
          <p:nvPr/>
        </p:nvSpPr>
        <p:spPr bwMode="auto">
          <a:xfrm>
            <a:off x="4064000" y="2063750"/>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48141" name="Text Box 14"/>
          <p:cNvSpPr txBox="1">
            <a:spLocks noChangeArrowheads="1"/>
          </p:cNvSpPr>
          <p:nvPr/>
        </p:nvSpPr>
        <p:spPr bwMode="auto">
          <a:xfrm>
            <a:off x="5689600" y="2076450"/>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rPr>
              <a:t>____________ ____________</a:t>
            </a:r>
          </a:p>
        </p:txBody>
      </p:sp>
      <p:sp>
        <p:nvSpPr>
          <p:cNvPr id="48142" name="Text Box 15"/>
          <p:cNvSpPr txBox="1">
            <a:spLocks noChangeArrowheads="1"/>
          </p:cNvSpPr>
          <p:nvPr/>
        </p:nvSpPr>
        <p:spPr bwMode="auto">
          <a:xfrm>
            <a:off x="1074738" y="1722438"/>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(4)</a:t>
            </a:r>
          </a:p>
        </p:txBody>
      </p:sp>
      <p:sp>
        <p:nvSpPr>
          <p:cNvPr id="48143" name="Text Box 16"/>
          <p:cNvSpPr txBox="1">
            <a:spLocks noChangeArrowheads="1"/>
          </p:cNvSpPr>
          <p:nvPr/>
        </p:nvSpPr>
        <p:spPr bwMode="auto">
          <a:xfrm>
            <a:off x="2660650" y="1716088"/>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(1)</a:t>
            </a:r>
          </a:p>
        </p:txBody>
      </p:sp>
      <p:sp>
        <p:nvSpPr>
          <p:cNvPr id="48144" name="Text Box 17"/>
          <p:cNvSpPr txBox="1">
            <a:spLocks noChangeArrowheads="1"/>
          </p:cNvSpPr>
          <p:nvPr/>
        </p:nvSpPr>
        <p:spPr bwMode="auto">
          <a:xfrm>
            <a:off x="4318000" y="1727200"/>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(21)</a:t>
            </a:r>
          </a:p>
        </p:txBody>
      </p:sp>
      <p:sp>
        <p:nvSpPr>
          <p:cNvPr id="48145" name="Text Box 18"/>
          <p:cNvSpPr txBox="1">
            <a:spLocks noChangeArrowheads="1"/>
          </p:cNvSpPr>
          <p:nvPr/>
        </p:nvSpPr>
        <p:spPr bwMode="auto">
          <a:xfrm>
            <a:off x="5927725" y="1727200"/>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Arial" charset="0"/>
              </a:rPr>
              <a:t>(1)</a:t>
            </a:r>
          </a:p>
        </p:txBody>
      </p:sp>
      <p:sp>
        <p:nvSpPr>
          <p:cNvPr id="48146" name="Text Box 19"/>
          <p:cNvSpPr txBox="1">
            <a:spLocks noChangeArrowheads="1"/>
          </p:cNvSpPr>
          <p:nvPr/>
        </p:nvSpPr>
        <p:spPr bwMode="auto">
          <a:xfrm>
            <a:off x="2165350" y="2671763"/>
            <a:ext cx="1793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pperplate Gothic Bold" charset="0"/>
              </a:rPr>
              <a:t>CÔNG VU CÁC SƯ ĐỒ</a:t>
            </a:r>
            <a:endParaRPr lang="en-US" sz="1600" b="1">
              <a:latin typeface="Helvetica" charset="0"/>
            </a:endParaRPr>
          </a:p>
        </p:txBody>
      </p:sp>
      <p:sp>
        <p:nvSpPr>
          <p:cNvPr id="48147" name="Text Box 20"/>
          <p:cNvSpPr txBox="1">
            <a:spLocks noChangeArrowheads="1"/>
          </p:cNvSpPr>
          <p:nvPr/>
        </p:nvSpPr>
        <p:spPr bwMode="auto">
          <a:xfrm>
            <a:off x="587375" y="2644775"/>
            <a:ext cx="1651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pperplate Gothic Bold" charset="0"/>
              </a:rPr>
              <a:t>PHÚC ÂM</a:t>
            </a:r>
            <a:r>
              <a:rPr lang="en-US" sz="1600" b="1">
                <a:latin typeface="Helvetica" charset="0"/>
              </a:rPr>
              <a:t>:</a:t>
            </a:r>
          </a:p>
          <a:p>
            <a:pPr algn="ctr">
              <a:lnSpc>
                <a:spcPct val="75000"/>
              </a:lnSpc>
              <a:spcBef>
                <a:spcPct val="50000"/>
              </a:spcBef>
            </a:pPr>
            <a:r>
              <a:rPr lang="en-US" sz="1600" b="1">
                <a:latin typeface="Helvetica" charset="0"/>
              </a:rPr>
              <a:t>Ma-thi-ơ*</a:t>
            </a:r>
          </a:p>
          <a:p>
            <a:pPr algn="ctr">
              <a:lnSpc>
                <a:spcPct val="75000"/>
              </a:lnSpc>
              <a:spcBef>
                <a:spcPct val="50000"/>
              </a:spcBef>
            </a:pPr>
            <a:r>
              <a:rPr lang="en-US" sz="1600" b="1">
                <a:latin typeface="Helvetica" charset="0"/>
              </a:rPr>
              <a:t>Mác*</a:t>
            </a:r>
          </a:p>
          <a:p>
            <a:pPr algn="ctr">
              <a:lnSpc>
                <a:spcPct val="75000"/>
              </a:lnSpc>
              <a:spcBef>
                <a:spcPct val="50000"/>
              </a:spcBef>
            </a:pPr>
            <a:r>
              <a:rPr lang="en-US" sz="1600" b="1">
                <a:latin typeface="Helvetica" charset="0"/>
              </a:rPr>
              <a:t>Lu-ca*</a:t>
            </a:r>
          </a:p>
          <a:p>
            <a:pPr algn="ctr">
              <a:lnSpc>
                <a:spcPct val="75000"/>
              </a:lnSpc>
              <a:spcBef>
                <a:spcPct val="50000"/>
              </a:spcBef>
            </a:pPr>
            <a:r>
              <a:rPr lang="en-US" sz="1600" b="1">
                <a:latin typeface="Helvetica" charset="0"/>
              </a:rPr>
              <a:t>Giăng                 -------</a:t>
            </a:r>
          </a:p>
          <a:p>
            <a:pPr algn="ctr">
              <a:lnSpc>
                <a:spcPct val="75000"/>
              </a:lnSpc>
              <a:spcBef>
                <a:spcPct val="50000"/>
              </a:spcBef>
            </a:pPr>
            <a:r>
              <a:rPr lang="en-US" sz="1600" b="1">
                <a:latin typeface="Helvetica" charset="0"/>
              </a:rPr>
              <a:t>*Tóm tắt</a:t>
            </a:r>
          </a:p>
          <a:p>
            <a:pPr algn="ctr">
              <a:lnSpc>
                <a:spcPct val="75000"/>
              </a:lnSpc>
              <a:spcBef>
                <a:spcPct val="50000"/>
              </a:spcBef>
            </a:pPr>
            <a:r>
              <a:rPr lang="ja-JP" altLang="en-US" sz="1600" b="1">
                <a:latin typeface="Helvetica" charset="0"/>
              </a:rPr>
              <a:t>“</a:t>
            </a:r>
            <a:r>
              <a:rPr lang="en-US" altLang="ja-JP" sz="1600" b="1">
                <a:latin typeface="Helvetica" charset="0"/>
              </a:rPr>
              <a:t>_______ __________</a:t>
            </a:r>
            <a:r>
              <a:rPr lang="ja-JP" altLang="en-US" sz="1600" b="1">
                <a:latin typeface="Helvetica" charset="0"/>
              </a:rPr>
              <a:t>”</a:t>
            </a:r>
            <a:endParaRPr lang="en-US" sz="1600" b="1">
              <a:latin typeface="Helvetica" charset="0"/>
            </a:endParaRPr>
          </a:p>
        </p:txBody>
      </p:sp>
      <p:sp>
        <p:nvSpPr>
          <p:cNvPr id="48148" name="Text Box 21"/>
          <p:cNvSpPr txBox="1">
            <a:spLocks noChangeArrowheads="1"/>
          </p:cNvSpPr>
          <p:nvPr/>
        </p:nvSpPr>
        <p:spPr bwMode="auto">
          <a:xfrm>
            <a:off x="5500688" y="2627313"/>
            <a:ext cx="1554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Copperplate Gothic Bold" charset="0"/>
              </a:rPr>
              <a:t>KHẢI HUYỀN</a:t>
            </a:r>
          </a:p>
        </p:txBody>
      </p:sp>
      <p:sp>
        <p:nvSpPr>
          <p:cNvPr id="48149" name="Rectangle 22"/>
          <p:cNvSpPr>
            <a:spLocks noChangeArrowheads="1"/>
          </p:cNvSpPr>
          <p:nvPr/>
        </p:nvSpPr>
        <p:spPr bwMode="auto">
          <a:xfrm>
            <a:off x="3916363" y="2638425"/>
            <a:ext cx="1514475" cy="6083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a:latin typeface="Times" charset="0"/>
            </a:endParaRPr>
          </a:p>
        </p:txBody>
      </p:sp>
      <p:sp>
        <p:nvSpPr>
          <p:cNvPr id="48150"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a:latin typeface="Times" charset="0"/>
            </a:endParaRPr>
          </a:p>
        </p:txBody>
      </p:sp>
      <p:sp>
        <p:nvSpPr>
          <p:cNvPr id="48151" name="Rectangle 24"/>
          <p:cNvSpPr>
            <a:spLocks noChangeArrowheads="1"/>
          </p:cNvSpPr>
          <p:nvPr/>
        </p:nvSpPr>
        <p:spPr bwMode="auto">
          <a:xfrm>
            <a:off x="642938" y="2665413"/>
            <a:ext cx="1533525" cy="2578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a:latin typeface="Times" charset="0"/>
            </a:endParaRPr>
          </a:p>
        </p:txBody>
      </p:sp>
      <p:sp>
        <p:nvSpPr>
          <p:cNvPr id="48152" name="Rectangle 25"/>
          <p:cNvSpPr>
            <a:spLocks noChangeArrowheads="1"/>
          </p:cNvSpPr>
          <p:nvPr/>
        </p:nvSpPr>
        <p:spPr bwMode="auto">
          <a:xfrm>
            <a:off x="5554663" y="2670175"/>
            <a:ext cx="1514475" cy="744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a:latin typeface="Times" charset="0"/>
            </a:endParaRPr>
          </a:p>
        </p:txBody>
      </p:sp>
      <p:grpSp>
        <p:nvGrpSpPr>
          <p:cNvPr id="48153" name="Group 26"/>
          <p:cNvGrpSpPr>
            <a:grpSpLocks/>
          </p:cNvGrpSpPr>
          <p:nvPr/>
        </p:nvGrpSpPr>
        <p:grpSpPr bwMode="auto">
          <a:xfrm>
            <a:off x="584200" y="5516563"/>
            <a:ext cx="3435350" cy="515937"/>
            <a:chOff x="388" y="3420"/>
            <a:chExt cx="2222" cy="325"/>
          </a:xfrm>
        </p:grpSpPr>
        <p:sp>
          <p:nvSpPr>
            <p:cNvPr id="48193" name="AutoShape 27" descr="Light upward diagonal"/>
            <p:cNvSpPr>
              <a:spLocks noChangeArrowheads="1"/>
            </p:cNvSpPr>
            <p:nvPr/>
          </p:nvSpPr>
          <p:spPr bwMode="auto">
            <a:xfrm>
              <a:off x="421" y="3422"/>
              <a:ext cx="1901"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48194" name="Text Box 28"/>
            <p:cNvSpPr txBox="1">
              <a:spLocks noChangeArrowheads="1"/>
            </p:cNvSpPr>
            <p:nvPr/>
          </p:nvSpPr>
          <p:spPr bwMode="auto">
            <a:xfrm>
              <a:off x="388" y="3420"/>
              <a:ext cx="199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300" b="1">
                  <a:latin typeface="Helvetica" charset="0"/>
                </a:rPr>
                <a:t>Than vãn của thủ quỹ Hội Thánh:</a:t>
              </a:r>
            </a:p>
          </p:txBody>
        </p:sp>
        <p:sp>
          <p:nvSpPr>
            <p:cNvPr id="48195" name="AutoShape 29"/>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grpSp>
      <p:grpSp>
        <p:nvGrpSpPr>
          <p:cNvPr id="48154" name="Group 30"/>
          <p:cNvGrpSpPr>
            <a:grpSpLocks/>
          </p:cNvGrpSpPr>
          <p:nvPr/>
        </p:nvGrpSpPr>
        <p:grpSpPr bwMode="auto">
          <a:xfrm>
            <a:off x="230188" y="6156325"/>
            <a:ext cx="3798887" cy="415925"/>
            <a:chOff x="374" y="3757"/>
            <a:chExt cx="2233" cy="262"/>
          </a:xfrm>
        </p:grpSpPr>
        <p:sp>
          <p:nvSpPr>
            <p:cNvPr id="48190" name="AutoShape 31" descr="Light upward diagonal"/>
            <p:cNvSpPr>
              <a:spLocks noChangeArrowheads="1"/>
            </p:cNvSpPr>
            <p:nvPr/>
          </p:nvSpPr>
          <p:spPr bwMode="auto">
            <a:xfrm>
              <a:off x="590" y="3801"/>
              <a:ext cx="1741"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48191" name="Text Box 32"/>
            <p:cNvSpPr txBox="1">
              <a:spLocks noChangeArrowheads="1"/>
            </p:cNvSpPr>
            <p:nvPr/>
          </p:nvSpPr>
          <p:spPr bwMode="auto">
            <a:xfrm>
              <a:off x="374" y="3811"/>
              <a:ext cx="197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a:latin typeface="Helvetica" charset="0"/>
                </a:rPr>
                <a:t>“</a:t>
              </a:r>
              <a:r>
                <a:rPr lang="en-US" altLang="ja-JP" sz="1400" b="1">
                  <a:latin typeface="Helvetica" charset="0"/>
                </a:rPr>
                <a:t>Kết thúc thư Phao-lô______.</a:t>
              </a:r>
              <a:r>
                <a:rPr lang="ja-JP" altLang="en-US" sz="1400" b="1">
                  <a:latin typeface="Helvetica" charset="0"/>
                </a:rPr>
                <a:t>”</a:t>
              </a:r>
              <a:endParaRPr lang="en-US" sz="1400" b="1">
                <a:latin typeface="Helvetica" charset="0"/>
              </a:endParaRPr>
            </a:p>
          </p:txBody>
        </p:sp>
        <p:sp>
          <p:nvSpPr>
            <p:cNvPr id="48192" name="AutoShape 33"/>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grpSp>
      <p:sp>
        <p:nvSpPr>
          <p:cNvPr id="48155" name="AutoShape 35"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48156" name="Text Box 36" descr="Light upward diagonal"/>
          <p:cNvSpPr txBox="1">
            <a:spLocks noChangeArrowheads="1"/>
          </p:cNvSpPr>
          <p:nvPr/>
        </p:nvSpPr>
        <p:spPr bwMode="auto">
          <a:xfrm>
            <a:off x="5697538" y="3492500"/>
            <a:ext cx="12017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ja-JP" altLang="en-US" sz="1400" b="1">
                <a:latin typeface="Helvetica" charset="0"/>
              </a:rPr>
              <a:t>“</a:t>
            </a:r>
            <a:r>
              <a:rPr lang="en-US" altLang="ja-JP" sz="1400" b="1">
                <a:latin typeface="Helvetica" charset="0"/>
              </a:rPr>
              <a:t>Một vài _________ có ________.</a:t>
            </a:r>
            <a:r>
              <a:rPr lang="ja-JP" altLang="en-US" sz="1400" b="1">
                <a:latin typeface="Helvetica" charset="0"/>
              </a:rPr>
              <a:t>”</a:t>
            </a:r>
            <a:endParaRPr lang="en-US" sz="1400" b="1">
              <a:latin typeface="Helvetica" charset="0"/>
            </a:endParaRPr>
          </a:p>
        </p:txBody>
      </p:sp>
      <p:sp>
        <p:nvSpPr>
          <p:cNvPr id="48157" name="AutoShape 37"/>
          <p:cNvSpPr>
            <a:spLocks noChangeArrowheads="1"/>
          </p:cNvSpPr>
          <p:nvPr/>
        </p:nvSpPr>
        <p:spPr bwMode="auto">
          <a:xfrm flipH="1">
            <a:off x="5275263" y="3744913"/>
            <a:ext cx="541337" cy="446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8158" name="AutoShape 38"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48159" name="AutoShape 39"/>
          <p:cNvSpPr>
            <a:spLocks noChangeArrowheads="1"/>
          </p:cNvSpPr>
          <p:nvPr/>
        </p:nvSpPr>
        <p:spPr bwMode="auto">
          <a:xfrm>
            <a:off x="3516313" y="4548188"/>
            <a:ext cx="493712" cy="412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48160" name="Text Box 40" descr="Light upward diagonal"/>
          <p:cNvSpPr txBox="1">
            <a:spLocks noChangeArrowheads="1"/>
          </p:cNvSpPr>
          <p:nvPr/>
        </p:nvSpPr>
        <p:spPr bwMode="auto">
          <a:xfrm>
            <a:off x="2343150" y="4359275"/>
            <a:ext cx="12890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50000"/>
              </a:lnSpc>
              <a:spcBef>
                <a:spcPct val="50000"/>
              </a:spcBef>
            </a:pPr>
            <a:r>
              <a:rPr lang="ja-JP" altLang="en-US" sz="1400" b="1">
                <a:latin typeface="Helvetica" charset="0"/>
              </a:rPr>
              <a:t>“</a:t>
            </a:r>
            <a:r>
              <a:rPr lang="en-US" altLang="ja-JP" sz="1400" b="1">
                <a:latin typeface="Helvetica" charset="0"/>
              </a:rPr>
              <a:t>_________</a:t>
            </a:r>
          </a:p>
          <a:p>
            <a:pPr algn="ctr">
              <a:lnSpc>
                <a:spcPct val="50000"/>
              </a:lnSpc>
              <a:spcBef>
                <a:spcPct val="50000"/>
              </a:spcBef>
            </a:pPr>
            <a:r>
              <a:rPr lang="en-US" sz="1400" b="1">
                <a:latin typeface="Helvetica" charset="0"/>
              </a:rPr>
              <a:t>_________</a:t>
            </a:r>
          </a:p>
          <a:p>
            <a:pPr algn="ctr">
              <a:lnSpc>
                <a:spcPct val="50000"/>
              </a:lnSpc>
              <a:spcBef>
                <a:spcPct val="50000"/>
              </a:spcBef>
            </a:pPr>
            <a:r>
              <a:rPr lang="en-US" sz="1400" b="1">
                <a:latin typeface="Helvetica" charset="0"/>
              </a:rPr>
              <a:t>_________</a:t>
            </a:r>
          </a:p>
          <a:p>
            <a:pPr algn="ctr">
              <a:lnSpc>
                <a:spcPct val="50000"/>
              </a:lnSpc>
              <a:spcBef>
                <a:spcPct val="50000"/>
              </a:spcBef>
            </a:pPr>
            <a:r>
              <a:rPr lang="en-US" sz="1400" b="1">
                <a:latin typeface="Helvetica" charset="0"/>
              </a:rPr>
              <a:t>_________</a:t>
            </a:r>
            <a:r>
              <a:rPr lang="ja-JP" altLang="en-US" sz="1400" b="1">
                <a:latin typeface="Helvetica" charset="0"/>
              </a:rPr>
              <a:t>”</a:t>
            </a:r>
            <a:endParaRPr lang="en-US" sz="1400" b="1">
              <a:latin typeface="Helvetica" charset="0"/>
            </a:endParaRPr>
          </a:p>
        </p:txBody>
      </p:sp>
      <p:sp>
        <p:nvSpPr>
          <p:cNvPr id="90" name="Line 46"/>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1" name="Line 47"/>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2" name="Line 48"/>
          <p:cNvSpPr>
            <a:spLocks noChangeShapeType="1"/>
          </p:cNvSpPr>
          <p:nvPr/>
        </p:nvSpPr>
        <p:spPr bwMode="auto">
          <a:xfrm>
            <a:off x="4079875" y="6256338"/>
            <a:ext cx="1143000"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3" name="Line 49"/>
          <p:cNvSpPr>
            <a:spLocks noChangeShapeType="1"/>
          </p:cNvSpPr>
          <p:nvPr/>
        </p:nvSpPr>
        <p:spPr bwMode="auto">
          <a:xfrm>
            <a:off x="3911600" y="6481763"/>
            <a:ext cx="1530350" cy="0"/>
          </a:xfrm>
          <a:prstGeom prst="line">
            <a:avLst/>
          </a:prstGeom>
          <a:noFill/>
          <a:ln w="57150">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4" name="Line 50"/>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5" name="Line 51"/>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6" name="Line 52"/>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97" name="Line 53"/>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dist="28398" dir="1593903"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48169" name="Text Box 56"/>
          <p:cNvSpPr txBox="1">
            <a:spLocks noChangeArrowheads="1"/>
          </p:cNvSpPr>
          <p:nvPr/>
        </p:nvSpPr>
        <p:spPr bwMode="auto">
          <a:xfrm>
            <a:off x="790575" y="1962150"/>
            <a:ext cx="1304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Times" charset="0"/>
              </a:rPr>
              <a:t>Sư kiện</a:t>
            </a:r>
          </a:p>
        </p:txBody>
      </p:sp>
      <p:sp>
        <p:nvSpPr>
          <p:cNvPr id="48170" name="Text Box 57"/>
          <p:cNvSpPr txBox="1">
            <a:spLocks noChangeArrowheads="1"/>
          </p:cNvSpPr>
          <p:nvPr/>
        </p:nvSpPr>
        <p:spPr bwMode="auto">
          <a:xfrm>
            <a:off x="2447925" y="1990725"/>
            <a:ext cx="1335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Times" charset="0"/>
              </a:rPr>
              <a:t>Lịch sử</a:t>
            </a:r>
          </a:p>
        </p:txBody>
      </p:sp>
      <p:sp>
        <p:nvSpPr>
          <p:cNvPr id="48171" name="Text Box 60"/>
          <p:cNvSpPr txBox="1">
            <a:spLocks noChangeArrowheads="1"/>
          </p:cNvSpPr>
          <p:nvPr/>
        </p:nvSpPr>
        <p:spPr bwMode="auto">
          <a:xfrm>
            <a:off x="1041400" y="4587875"/>
            <a:ext cx="965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ts val="600"/>
              </a:spcBef>
            </a:pPr>
            <a:r>
              <a:rPr lang="en-US" sz="1400" b="1">
                <a:latin typeface="Times" charset="0"/>
              </a:rPr>
              <a:t>Cùng</a:t>
            </a:r>
          </a:p>
          <a:p>
            <a:pPr>
              <a:spcBef>
                <a:spcPts val="600"/>
              </a:spcBef>
            </a:pPr>
            <a:r>
              <a:rPr lang="en-US" sz="1400" b="1">
                <a:latin typeface="Times" charset="0"/>
              </a:rPr>
              <a:t>Thấy</a:t>
            </a:r>
          </a:p>
        </p:txBody>
      </p:sp>
      <p:sp>
        <p:nvSpPr>
          <p:cNvPr id="48172" name="Text Box 61"/>
          <p:cNvSpPr txBox="1">
            <a:spLocks noChangeArrowheads="1"/>
          </p:cNvSpPr>
          <p:nvPr/>
        </p:nvSpPr>
        <p:spPr bwMode="auto">
          <a:xfrm>
            <a:off x="2619375" y="4276725"/>
            <a:ext cx="1038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latin typeface="Times" charset="0"/>
              </a:rPr>
              <a:t>Dân ngoại</a:t>
            </a:r>
          </a:p>
        </p:txBody>
      </p:sp>
      <p:sp>
        <p:nvSpPr>
          <p:cNvPr id="48173" name="Text Box 62"/>
          <p:cNvSpPr txBox="1">
            <a:spLocks noChangeArrowheads="1"/>
          </p:cNvSpPr>
          <p:nvPr/>
        </p:nvSpPr>
        <p:spPr bwMode="auto">
          <a:xfrm>
            <a:off x="5886450" y="3598863"/>
            <a:ext cx="1144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Rô-ma</a:t>
            </a:r>
          </a:p>
        </p:txBody>
      </p:sp>
      <p:sp>
        <p:nvSpPr>
          <p:cNvPr id="48174" name="Text Box 63"/>
          <p:cNvSpPr txBox="1">
            <a:spLocks noChangeArrowheads="1"/>
          </p:cNvSpPr>
          <p:nvPr/>
        </p:nvSpPr>
        <p:spPr bwMode="auto">
          <a:xfrm>
            <a:off x="527050" y="5749925"/>
            <a:ext cx="301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Times" charset="0"/>
              </a:rPr>
              <a:t>Những người Dâng hiến  Nhút nhát</a:t>
            </a:r>
          </a:p>
        </p:txBody>
      </p:sp>
      <p:sp>
        <p:nvSpPr>
          <p:cNvPr id="48175" name="Text Box 64"/>
          <p:cNvSpPr txBox="1">
            <a:spLocks noChangeArrowheads="1"/>
          </p:cNvSpPr>
          <p:nvPr/>
        </p:nvSpPr>
        <p:spPr bwMode="auto">
          <a:xfrm>
            <a:off x="2549525" y="6126163"/>
            <a:ext cx="1133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Phi-lê</a:t>
            </a:r>
          </a:p>
        </p:txBody>
      </p:sp>
      <p:sp>
        <p:nvSpPr>
          <p:cNvPr id="48176" name="Text Box 66"/>
          <p:cNvSpPr txBox="1">
            <a:spLocks noChangeArrowheads="1"/>
          </p:cNvSpPr>
          <p:nvPr/>
        </p:nvSpPr>
        <p:spPr bwMode="auto">
          <a:xfrm>
            <a:off x="781050" y="2181225"/>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Times" charset="0"/>
              </a:rPr>
              <a:t>Thần học</a:t>
            </a:r>
          </a:p>
        </p:txBody>
      </p:sp>
      <p:sp>
        <p:nvSpPr>
          <p:cNvPr id="48177" name="Text Box 67"/>
          <p:cNvSpPr txBox="1">
            <a:spLocks noChangeArrowheads="1"/>
          </p:cNvSpPr>
          <p:nvPr/>
        </p:nvSpPr>
        <p:spPr bwMode="auto">
          <a:xfrm>
            <a:off x="2425700" y="2190750"/>
            <a:ext cx="1335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Times" charset="0"/>
              </a:rPr>
              <a:t>Hội Thánh</a:t>
            </a:r>
          </a:p>
        </p:txBody>
      </p:sp>
      <p:sp>
        <p:nvSpPr>
          <p:cNvPr id="48178" name="Text Box 71"/>
          <p:cNvSpPr txBox="1">
            <a:spLocks noChangeArrowheads="1"/>
          </p:cNvSpPr>
          <p:nvPr/>
        </p:nvSpPr>
        <p:spPr bwMode="auto">
          <a:xfrm>
            <a:off x="2662238" y="4384675"/>
            <a:ext cx="1303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Ăn</a:t>
            </a:r>
          </a:p>
        </p:txBody>
      </p:sp>
      <p:sp>
        <p:nvSpPr>
          <p:cNvPr id="48179" name="Text Box 72"/>
          <p:cNvSpPr txBox="1">
            <a:spLocks noChangeArrowheads="1"/>
          </p:cNvSpPr>
          <p:nvPr/>
        </p:nvSpPr>
        <p:spPr bwMode="auto">
          <a:xfrm>
            <a:off x="2578100" y="4594225"/>
            <a:ext cx="1303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Thịt</a:t>
            </a:r>
          </a:p>
        </p:txBody>
      </p:sp>
      <p:sp>
        <p:nvSpPr>
          <p:cNvPr id="48180" name="Text Box 73"/>
          <p:cNvSpPr txBox="1">
            <a:spLocks noChangeArrowheads="1"/>
          </p:cNvSpPr>
          <p:nvPr/>
        </p:nvSpPr>
        <p:spPr bwMode="auto">
          <a:xfrm>
            <a:off x="2628900" y="4806950"/>
            <a:ext cx="638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Heo</a:t>
            </a:r>
          </a:p>
        </p:txBody>
      </p:sp>
      <p:sp>
        <p:nvSpPr>
          <p:cNvPr id="48181" name="Text Box 74"/>
          <p:cNvSpPr txBox="1">
            <a:spLocks noChangeArrowheads="1"/>
          </p:cNvSpPr>
          <p:nvPr/>
        </p:nvSpPr>
        <p:spPr bwMode="auto">
          <a:xfrm>
            <a:off x="5719763" y="4021138"/>
            <a:ext cx="1109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latin typeface="Capitals" charset="0"/>
              </a:rPr>
              <a:t>   2 Côr.</a:t>
            </a:r>
          </a:p>
        </p:txBody>
      </p:sp>
      <p:sp>
        <p:nvSpPr>
          <p:cNvPr id="48182" name="AutoShape 79" descr="Light upward diagonal"/>
          <p:cNvSpPr>
            <a:spLocks noChangeArrowheads="1"/>
          </p:cNvSpPr>
          <p:nvPr/>
        </p:nvSpPr>
        <p:spPr bwMode="auto">
          <a:xfrm>
            <a:off x="571500" y="6832600"/>
            <a:ext cx="3108325" cy="170497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p>
            <a:endParaRPr lang="en-US"/>
          </a:p>
        </p:txBody>
      </p:sp>
      <p:sp>
        <p:nvSpPr>
          <p:cNvPr id="48183" name="Text Box 78"/>
          <p:cNvSpPr txBox="1">
            <a:spLocks noChangeArrowheads="1"/>
          </p:cNvSpPr>
          <p:nvPr/>
        </p:nvSpPr>
        <p:spPr bwMode="auto">
          <a:xfrm>
            <a:off x="723900" y="6815138"/>
            <a:ext cx="324485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latin typeface="Arial" charset="0"/>
              </a:rPr>
              <a:t>Ở Giê-ru-sa-lem tối nay, có </a:t>
            </a:r>
          </a:p>
          <a:p>
            <a:pPr>
              <a:spcBef>
                <a:spcPct val="50000"/>
              </a:spcBef>
            </a:pPr>
            <a:r>
              <a:rPr lang="en-US" sz="1400" b="1">
                <a:latin typeface="Arial" charset="0"/>
              </a:rPr>
              <a:t>tin tức trên T.V. _______ chiếu…</a:t>
            </a:r>
          </a:p>
          <a:p>
            <a:pPr>
              <a:lnSpc>
                <a:spcPct val="80000"/>
              </a:lnSpc>
              <a:spcBef>
                <a:spcPct val="50000"/>
              </a:spcBef>
            </a:pPr>
            <a:r>
              <a:rPr lang="en-US" sz="1400" b="1">
                <a:latin typeface="Arial" charset="0"/>
              </a:rPr>
              <a:t>     Gia-cơ, </a:t>
            </a:r>
          </a:p>
          <a:p>
            <a:pPr>
              <a:lnSpc>
                <a:spcPct val="80000"/>
              </a:lnSpc>
              <a:spcBef>
                <a:spcPct val="50000"/>
              </a:spcBef>
            </a:pPr>
            <a:r>
              <a:rPr lang="en-US" sz="1400" b="1">
                <a:latin typeface="Arial" charset="0"/>
              </a:rPr>
              <a:t>          Phê-rơ,</a:t>
            </a:r>
          </a:p>
          <a:p>
            <a:pPr>
              <a:lnSpc>
                <a:spcPct val="80000"/>
              </a:lnSpc>
              <a:spcBef>
                <a:spcPct val="50000"/>
              </a:spcBef>
            </a:pPr>
            <a:r>
              <a:rPr lang="en-US" sz="1400" b="1">
                <a:latin typeface="Arial" charset="0"/>
              </a:rPr>
              <a:t>                 Giăng, và</a:t>
            </a:r>
          </a:p>
          <a:p>
            <a:pPr>
              <a:lnSpc>
                <a:spcPct val="80000"/>
              </a:lnSpc>
              <a:spcBef>
                <a:spcPct val="50000"/>
              </a:spcBef>
            </a:pPr>
            <a:r>
              <a:rPr lang="en-US" sz="1400" b="1">
                <a:latin typeface="Arial" charset="0"/>
              </a:rPr>
              <a:t>                          Giu-đe</a:t>
            </a:r>
          </a:p>
        </p:txBody>
      </p:sp>
      <p:sp>
        <p:nvSpPr>
          <p:cNvPr id="48184" name="Text Box 80"/>
          <p:cNvSpPr txBox="1">
            <a:spLocks noChangeArrowheads="1"/>
          </p:cNvSpPr>
          <p:nvPr/>
        </p:nvSpPr>
        <p:spPr bwMode="auto">
          <a:xfrm>
            <a:off x="2171700" y="7191375"/>
            <a:ext cx="962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300" b="1"/>
              <a:t>Hê-bơ-rơ</a:t>
            </a:r>
          </a:p>
        </p:txBody>
      </p:sp>
      <p:sp>
        <p:nvSpPr>
          <p:cNvPr id="48185" name="Text Box 57"/>
          <p:cNvSpPr txBox="1">
            <a:spLocks noChangeArrowheads="1"/>
          </p:cNvSpPr>
          <p:nvPr/>
        </p:nvSpPr>
        <p:spPr bwMode="auto">
          <a:xfrm>
            <a:off x="4076700" y="1990725"/>
            <a:ext cx="1335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Times" charset="0"/>
              </a:rPr>
              <a:t>Các vấn đề</a:t>
            </a:r>
          </a:p>
        </p:txBody>
      </p:sp>
      <p:sp>
        <p:nvSpPr>
          <p:cNvPr id="48186" name="Text Box 67"/>
          <p:cNvSpPr txBox="1">
            <a:spLocks noChangeArrowheads="1"/>
          </p:cNvSpPr>
          <p:nvPr/>
        </p:nvSpPr>
        <p:spPr bwMode="auto">
          <a:xfrm>
            <a:off x="4054475" y="2190750"/>
            <a:ext cx="1335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Times" charset="0"/>
              </a:rPr>
              <a:t>Hội Thánh</a:t>
            </a:r>
          </a:p>
        </p:txBody>
      </p:sp>
      <p:sp>
        <p:nvSpPr>
          <p:cNvPr id="118" name="Text Box 57"/>
          <p:cNvSpPr txBox="1">
            <a:spLocks noChangeArrowheads="1"/>
          </p:cNvSpPr>
          <p:nvPr/>
        </p:nvSpPr>
        <p:spPr bwMode="auto">
          <a:xfrm>
            <a:off x="5705475" y="2000250"/>
            <a:ext cx="1335088" cy="338138"/>
          </a:xfrm>
          <a:prstGeom prst="rect">
            <a:avLst/>
          </a:prstGeom>
          <a:noFill/>
          <a:ln w="9525">
            <a:noFill/>
            <a:miter lim="800000"/>
            <a:headEnd/>
            <a:tailEnd/>
          </a:ln>
        </p:spPr>
        <p:txBody>
          <a:bodyPr>
            <a:spAutoFit/>
          </a:bodyPr>
          <a:lstStyle/>
          <a:p>
            <a:pPr>
              <a:spcBef>
                <a:spcPct val="50000"/>
              </a:spcBef>
              <a:defRPr/>
            </a:pPr>
            <a:r>
              <a:rPr lang="en-US" sz="1600" b="1" dirty="0" err="1">
                <a:latin typeface="+mj-lt"/>
                <a:ea typeface="+mn-ea"/>
                <a:cs typeface="+mn-cs"/>
              </a:rPr>
              <a:t>Tương</a:t>
            </a:r>
            <a:r>
              <a:rPr lang="en-US" sz="1600" b="1" dirty="0">
                <a:latin typeface="+mj-lt"/>
                <a:ea typeface="+mn-ea"/>
                <a:cs typeface="+mn-cs"/>
              </a:rPr>
              <a:t> </a:t>
            </a:r>
            <a:r>
              <a:rPr lang="en-US" sz="1600" b="1" dirty="0" err="1">
                <a:latin typeface="+mj-lt"/>
                <a:ea typeface="+mn-ea"/>
                <a:cs typeface="+mn-cs"/>
              </a:rPr>
              <a:t>lai</a:t>
            </a:r>
            <a:endParaRPr lang="en-US" sz="1600" b="1" dirty="0">
              <a:latin typeface="+mj-lt"/>
              <a:ea typeface="+mn-ea"/>
              <a:cs typeface="+mn-cs"/>
            </a:endParaRPr>
          </a:p>
        </p:txBody>
      </p:sp>
      <p:sp>
        <p:nvSpPr>
          <p:cNvPr id="48188" name="Text Box 67"/>
          <p:cNvSpPr txBox="1">
            <a:spLocks noChangeArrowheads="1"/>
          </p:cNvSpPr>
          <p:nvPr/>
        </p:nvSpPr>
        <p:spPr bwMode="auto">
          <a:xfrm>
            <a:off x="5683250" y="2200275"/>
            <a:ext cx="1335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Times" charset="0"/>
              </a:rPr>
              <a:t>Vĩnh cửu</a:t>
            </a:r>
          </a:p>
        </p:txBody>
      </p:sp>
      <p:sp>
        <p:nvSpPr>
          <p:cNvPr id="48189" name="Text Box 54"/>
          <p:cNvSpPr txBox="1">
            <a:spLocks noChangeArrowheads="1"/>
          </p:cNvSpPr>
          <p:nvPr/>
        </p:nvSpPr>
        <p:spPr bwMode="auto">
          <a:xfrm>
            <a:off x="3679825" y="2606675"/>
            <a:ext cx="2028825"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ts val="300"/>
              </a:spcBef>
            </a:pPr>
            <a:r>
              <a:rPr lang="en-US" sz="1800" b="1">
                <a:latin typeface="Copperplate Gothic Bold" charset="0"/>
                <a:cs typeface="Corporate-u" charset="0"/>
              </a:rPr>
              <a:t>THƯ SỨ ĐỒ</a:t>
            </a:r>
          </a:p>
          <a:p>
            <a:pPr algn="ctr">
              <a:spcBef>
                <a:spcPts val="300"/>
              </a:spcBef>
            </a:pPr>
            <a:endParaRPr lang="en-US" sz="1200" b="1" i="1">
              <a:latin typeface="Times" charset="0"/>
              <a:cs typeface="Corporate-u" charset="0"/>
            </a:endParaRPr>
          </a:p>
          <a:p>
            <a:pPr algn="ctr">
              <a:spcBef>
                <a:spcPts val="300"/>
              </a:spcBef>
            </a:pPr>
            <a:r>
              <a:rPr lang="en-US" sz="1200" b="1" i="1">
                <a:latin typeface="Times" charset="0"/>
                <a:cs typeface="Corporate-u" charset="0"/>
              </a:rPr>
              <a:t>Thư của</a:t>
            </a:r>
          </a:p>
          <a:p>
            <a:pPr algn="ctr">
              <a:spcBef>
                <a:spcPts val="300"/>
              </a:spcBef>
            </a:pPr>
            <a:r>
              <a:rPr lang="en-US" sz="1200" b="1" i="1">
                <a:latin typeface="Times" charset="0"/>
                <a:cs typeface="Corporate-u" charset="0"/>
              </a:rPr>
              <a:t>Phao-lô</a:t>
            </a:r>
            <a:endParaRPr lang="en-US" sz="1200" b="1">
              <a:latin typeface="Times" charset="0"/>
              <a:cs typeface="Corporate-u" charset="0"/>
            </a:endParaRPr>
          </a:p>
          <a:p>
            <a:pPr algn="ctr">
              <a:spcBef>
                <a:spcPts val="300"/>
              </a:spcBef>
            </a:pPr>
            <a:r>
              <a:rPr lang="en-US" sz="1200" b="1">
                <a:latin typeface="Times" charset="0"/>
                <a:cs typeface="Corporate-u" charset="0"/>
              </a:rPr>
              <a:t>Rô-ma</a:t>
            </a:r>
          </a:p>
          <a:p>
            <a:pPr algn="ctr">
              <a:spcBef>
                <a:spcPts val="300"/>
              </a:spcBef>
            </a:pPr>
            <a:r>
              <a:rPr lang="en-US" sz="1200" b="1">
                <a:latin typeface="Times" charset="0"/>
                <a:cs typeface="Corporate-u" charset="0"/>
              </a:rPr>
              <a:t>1 Cô-rinh-tô</a:t>
            </a:r>
          </a:p>
          <a:p>
            <a:pPr algn="ctr">
              <a:spcBef>
                <a:spcPts val="300"/>
              </a:spcBef>
            </a:pPr>
            <a:r>
              <a:rPr lang="en-US" sz="1200" b="1">
                <a:latin typeface="Times" charset="0"/>
                <a:cs typeface="Corporate-u" charset="0"/>
              </a:rPr>
              <a:t>2  Cô-rinh-tô</a:t>
            </a:r>
          </a:p>
          <a:p>
            <a:pPr algn="ctr">
              <a:spcBef>
                <a:spcPts val="300"/>
              </a:spcBef>
            </a:pPr>
            <a:r>
              <a:rPr lang="en-US" sz="1200" b="1">
                <a:latin typeface="Times" charset="0"/>
                <a:cs typeface="Corporate-u" charset="0"/>
              </a:rPr>
              <a:t>Ga-la-ti</a:t>
            </a:r>
          </a:p>
          <a:p>
            <a:pPr algn="ctr">
              <a:spcBef>
                <a:spcPts val="300"/>
              </a:spcBef>
            </a:pPr>
            <a:r>
              <a:rPr lang="en-US" sz="1200" b="1">
                <a:latin typeface="Times" charset="0"/>
                <a:cs typeface="Corporate-u" charset="0"/>
              </a:rPr>
              <a:t>Ê-phê-sô</a:t>
            </a:r>
          </a:p>
          <a:p>
            <a:pPr algn="ctr">
              <a:spcBef>
                <a:spcPts val="300"/>
              </a:spcBef>
            </a:pPr>
            <a:r>
              <a:rPr lang="en-US" sz="1200" b="1">
                <a:latin typeface="Times" charset="0"/>
                <a:cs typeface="Corporate-u" charset="0"/>
              </a:rPr>
              <a:t>Phi-líp</a:t>
            </a:r>
          </a:p>
          <a:p>
            <a:pPr algn="ctr">
              <a:spcBef>
                <a:spcPts val="300"/>
              </a:spcBef>
            </a:pPr>
            <a:r>
              <a:rPr lang="en-US" sz="1200" b="1">
                <a:latin typeface="Times" charset="0"/>
                <a:cs typeface="Corporate-u" charset="0"/>
              </a:rPr>
              <a:t>Cô-lô-se</a:t>
            </a:r>
          </a:p>
          <a:p>
            <a:pPr algn="ctr">
              <a:spcBef>
                <a:spcPts val="300"/>
              </a:spcBef>
            </a:pPr>
            <a:r>
              <a:rPr lang="en-US" sz="1200" b="1">
                <a:latin typeface="Times" charset="0"/>
                <a:cs typeface="Corporate-u" charset="0"/>
              </a:rPr>
              <a:t>1 Tê-sa-lô-ni-ca</a:t>
            </a:r>
          </a:p>
          <a:p>
            <a:pPr algn="ctr">
              <a:spcBef>
                <a:spcPts val="300"/>
              </a:spcBef>
            </a:pPr>
            <a:r>
              <a:rPr lang="en-US" sz="1200" b="1">
                <a:latin typeface="Times" charset="0"/>
                <a:cs typeface="Corporate-u" charset="0"/>
              </a:rPr>
              <a:t>2 Tê-sa-lô-ni-ca</a:t>
            </a:r>
          </a:p>
          <a:p>
            <a:pPr algn="ctr">
              <a:spcBef>
                <a:spcPts val="300"/>
              </a:spcBef>
            </a:pPr>
            <a:r>
              <a:rPr lang="en-US" sz="1200" b="1">
                <a:latin typeface="Times" charset="0"/>
                <a:cs typeface="Corporate-u" charset="0"/>
              </a:rPr>
              <a:t>1 Ti-mô-thê</a:t>
            </a:r>
          </a:p>
          <a:p>
            <a:pPr algn="ctr">
              <a:spcBef>
                <a:spcPts val="300"/>
              </a:spcBef>
            </a:pPr>
            <a:r>
              <a:rPr lang="en-US" sz="1200" b="1">
                <a:latin typeface="Times" charset="0"/>
                <a:cs typeface="Corporate-u" charset="0"/>
              </a:rPr>
              <a:t>2 Ti-mô-thê</a:t>
            </a:r>
          </a:p>
          <a:p>
            <a:pPr algn="ctr">
              <a:spcBef>
                <a:spcPts val="300"/>
              </a:spcBef>
            </a:pPr>
            <a:r>
              <a:rPr lang="en-US" sz="1200" b="1">
                <a:latin typeface="Times" charset="0"/>
                <a:cs typeface="Corporate-u" charset="0"/>
              </a:rPr>
              <a:t>Tít </a:t>
            </a:r>
          </a:p>
          <a:p>
            <a:pPr algn="ctr">
              <a:spcBef>
                <a:spcPts val="300"/>
              </a:spcBef>
            </a:pPr>
            <a:r>
              <a:rPr lang="en-US" sz="1200" b="1">
                <a:latin typeface="Times" charset="0"/>
                <a:cs typeface="Corporate-u" charset="0"/>
              </a:rPr>
              <a:t>Phi-lê-môn</a:t>
            </a:r>
          </a:p>
          <a:p>
            <a:pPr algn="ctr">
              <a:spcBef>
                <a:spcPts val="300"/>
              </a:spcBef>
            </a:pPr>
            <a:r>
              <a:rPr lang="en-US" sz="1200" b="1" i="1">
                <a:latin typeface="Times" charset="0"/>
                <a:cs typeface="Corporate-u" charset="0"/>
              </a:rPr>
              <a:t>Thư của</a:t>
            </a:r>
          </a:p>
          <a:p>
            <a:pPr algn="ctr">
              <a:spcBef>
                <a:spcPts val="300"/>
              </a:spcBef>
            </a:pPr>
            <a:r>
              <a:rPr lang="en-US" sz="1200" b="1" i="1">
                <a:latin typeface="Times" charset="0"/>
                <a:cs typeface="Corporate-u" charset="0"/>
              </a:rPr>
              <a:t>Những người khác:</a:t>
            </a:r>
          </a:p>
          <a:p>
            <a:pPr algn="ctr">
              <a:spcBef>
                <a:spcPts val="600"/>
              </a:spcBef>
              <a:spcAft>
                <a:spcPts val="600"/>
              </a:spcAft>
            </a:pPr>
            <a:r>
              <a:rPr lang="en-US" sz="1200" b="1">
                <a:latin typeface="Times" charset="0"/>
                <a:cs typeface="Corporate-u" charset="0"/>
              </a:rPr>
              <a:t>Hê-bơ-rơ</a:t>
            </a:r>
          </a:p>
          <a:p>
            <a:pPr algn="ctr">
              <a:spcBef>
                <a:spcPts val="600"/>
              </a:spcBef>
              <a:spcAft>
                <a:spcPts val="600"/>
              </a:spcAft>
            </a:pPr>
            <a:r>
              <a:rPr lang="en-US" sz="1200" b="1">
                <a:latin typeface="Times" charset="0"/>
                <a:cs typeface="Corporate-u" charset="0"/>
              </a:rPr>
              <a:t>Gia-cơ</a:t>
            </a:r>
          </a:p>
          <a:p>
            <a:pPr algn="ctr"/>
            <a:r>
              <a:rPr lang="en-US" sz="1200" b="1">
                <a:latin typeface="Times" charset="0"/>
                <a:cs typeface="Corporate-u" charset="0"/>
              </a:rPr>
              <a:t>1 Phê-rơ</a:t>
            </a:r>
          </a:p>
          <a:p>
            <a:pPr algn="ctr"/>
            <a:r>
              <a:rPr lang="en-US" sz="1200" b="1">
                <a:latin typeface="Times" charset="0"/>
                <a:cs typeface="Corporate-u" charset="0"/>
              </a:rPr>
              <a:t>2 Phê-rơ</a:t>
            </a:r>
          </a:p>
          <a:p>
            <a:pPr algn="ctr"/>
            <a:r>
              <a:rPr lang="en-US" sz="1200" b="1">
                <a:latin typeface="Times" charset="0"/>
                <a:cs typeface="Corporate-u" charset="0"/>
              </a:rPr>
              <a:t>1 Giăng</a:t>
            </a:r>
          </a:p>
          <a:p>
            <a:pPr algn="ctr"/>
            <a:r>
              <a:rPr lang="en-US" sz="1200" b="1">
                <a:latin typeface="Times" charset="0"/>
                <a:cs typeface="Corporate-u" charset="0"/>
              </a:rPr>
              <a:t>2 Giăng </a:t>
            </a:r>
          </a:p>
          <a:p>
            <a:pPr algn="ctr"/>
            <a:r>
              <a:rPr lang="en-US" sz="1200" b="1">
                <a:latin typeface="Times" charset="0"/>
                <a:cs typeface="Corporate-u" charset="0"/>
              </a:rPr>
              <a:t>3 Giăng</a:t>
            </a:r>
          </a:p>
          <a:p>
            <a:pPr algn="ctr"/>
            <a:r>
              <a:rPr lang="en-US" sz="1200" b="1">
                <a:latin typeface="Times" charset="0"/>
                <a:cs typeface="Corporate-u" charset="0"/>
              </a:rPr>
              <a:t>Giu-đe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Line 2"/>
          <p:cNvSpPr>
            <a:spLocks noChangeShapeType="1"/>
          </p:cNvSpPr>
          <p:nvPr/>
        </p:nvSpPr>
        <p:spPr bwMode="auto">
          <a:xfrm>
            <a:off x="211138" y="2940050"/>
            <a:ext cx="55451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9154" name="Picture 3"/>
          <p:cNvPicPr>
            <a:picLocks noChangeArrowheads="1"/>
          </p:cNvPicPr>
          <p:nvPr/>
        </p:nvPicPr>
        <p:blipFill>
          <a:blip r:embed="rId2">
            <a:lum contrast="18000"/>
            <a:extLst>
              <a:ext uri="{28A0092B-C50C-407E-A947-70E740481C1C}">
                <a14:useLocalDpi xmlns:a14="http://schemas.microsoft.com/office/drawing/2010/main" val="0"/>
              </a:ext>
            </a:extLst>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dist="71842"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49155" name="Text Box 4"/>
          <p:cNvSpPr txBox="1">
            <a:spLocks noChangeArrowheads="1"/>
          </p:cNvSpPr>
          <p:nvPr/>
        </p:nvSpPr>
        <p:spPr bwMode="auto">
          <a:xfrm>
            <a:off x="6586538" y="98425"/>
            <a:ext cx="7540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36</a:t>
            </a:r>
          </a:p>
        </p:txBody>
      </p:sp>
      <p:sp>
        <p:nvSpPr>
          <p:cNvPr id="49156" name="Text Box 5"/>
          <p:cNvSpPr txBox="1">
            <a:spLocks noChangeArrowheads="1"/>
          </p:cNvSpPr>
          <p:nvPr/>
        </p:nvSpPr>
        <p:spPr bwMode="auto">
          <a:xfrm>
            <a:off x="3970338" y="969963"/>
            <a:ext cx="3787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500" b="1">
                <a:latin typeface="Times" charset="0"/>
              </a:rPr>
              <a:t>#1.</a:t>
            </a:r>
            <a:r>
              <a:rPr lang="ja-JP" altLang="en-US" sz="1500" b="1">
                <a:latin typeface="Times" charset="0"/>
              </a:rPr>
              <a:t>“</a:t>
            </a:r>
            <a:r>
              <a:rPr lang="en-US" altLang="ja-JP" sz="1500" b="1" u="sng">
                <a:latin typeface="Times" charset="0"/>
              </a:rPr>
              <a:t>Khúc quanh: Phòng thí nghiệm</a:t>
            </a:r>
            <a:r>
              <a:rPr lang="ja-JP" altLang="en-US" sz="1500" b="1">
                <a:latin typeface="Times" charset="0"/>
              </a:rPr>
              <a:t>”</a:t>
            </a:r>
            <a:endParaRPr lang="en-US" sz="1500" b="1">
              <a:latin typeface="Times" charset="0"/>
            </a:endParaRPr>
          </a:p>
        </p:txBody>
      </p:sp>
      <p:sp>
        <p:nvSpPr>
          <p:cNvPr id="49157" name="Text Box 6"/>
          <p:cNvSpPr txBox="1">
            <a:spLocks noChangeArrowheads="1"/>
          </p:cNvSpPr>
          <p:nvPr/>
        </p:nvSpPr>
        <p:spPr bwMode="auto">
          <a:xfrm>
            <a:off x="3736975" y="3790950"/>
            <a:ext cx="3387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Times" charset="0"/>
              </a:rPr>
              <a:t>2. </a:t>
            </a:r>
            <a:r>
              <a:rPr lang="ja-JP" altLang="en-US" sz="1600" b="1" u="sng">
                <a:latin typeface="Times" charset="0"/>
              </a:rPr>
              <a:t>“</a:t>
            </a:r>
            <a:r>
              <a:rPr lang="en-US" altLang="ja-JP" sz="1600" b="1" u="sng">
                <a:latin typeface="Times" charset="0"/>
              </a:rPr>
              <a:t>THÂM NHẬP CHÂU ÂU</a:t>
            </a:r>
            <a:r>
              <a:rPr lang="ja-JP" altLang="en-US" sz="1600" b="1" u="sng">
                <a:latin typeface="Times" charset="0"/>
              </a:rPr>
              <a:t>”</a:t>
            </a:r>
            <a:endParaRPr lang="en-US" sz="1600" b="1" u="sng">
              <a:latin typeface="Times" charset="0"/>
            </a:endParaRPr>
          </a:p>
        </p:txBody>
      </p:sp>
      <p:sp>
        <p:nvSpPr>
          <p:cNvPr id="49158" name="Text Box 7"/>
          <p:cNvSpPr txBox="1">
            <a:spLocks noChangeArrowheads="1"/>
          </p:cNvSpPr>
          <p:nvPr/>
        </p:nvSpPr>
        <p:spPr bwMode="auto">
          <a:xfrm>
            <a:off x="6251575" y="1946275"/>
            <a:ext cx="112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Times" charset="0"/>
              </a:rPr>
              <a:t>Vấn đề giải quyết:</a:t>
            </a:r>
          </a:p>
          <a:p>
            <a:pPr>
              <a:spcBef>
                <a:spcPct val="50000"/>
              </a:spcBef>
            </a:pPr>
            <a:r>
              <a:rPr lang="en-US" sz="1200" b="1" u="sng">
                <a:latin typeface="Times" charset="0"/>
              </a:rPr>
              <a:t>ÂN SỦNG, không phải LUẬT PHÁP</a:t>
            </a:r>
            <a:endParaRPr lang="en-US" sz="1200" b="1">
              <a:latin typeface="Times" charset="0"/>
            </a:endParaRPr>
          </a:p>
        </p:txBody>
      </p:sp>
      <p:sp>
        <p:nvSpPr>
          <p:cNvPr id="49159" name="Rectangle 8"/>
          <p:cNvSpPr>
            <a:spLocks noChangeArrowheads="1"/>
          </p:cNvSpPr>
          <p:nvPr/>
        </p:nvSpPr>
        <p:spPr bwMode="auto">
          <a:xfrm>
            <a:off x="4116388" y="7346950"/>
            <a:ext cx="33226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t>Ý nghĩa: là một tù nhân, được gửi đến Rô-ma; Cơ đốc nhân ảnh hưởng tù nhân khác và nhà của Sê-sa; là bức thư quan trọng; </a:t>
            </a:r>
            <a:r>
              <a:rPr lang="ja-JP" altLang="en-US" sz="1200" b="1"/>
              <a:t>“</a:t>
            </a:r>
            <a:r>
              <a:rPr lang="en-US" altLang="ja-JP" sz="1200" b="1"/>
              <a:t>chiến đấu anh dũng vì đức tin.</a:t>
            </a:r>
            <a:r>
              <a:rPr lang="ja-JP" altLang="en-US" sz="1200" b="1"/>
              <a:t>”</a:t>
            </a:r>
            <a:endParaRPr lang="en-US" sz="1200" b="1"/>
          </a:p>
        </p:txBody>
      </p:sp>
      <p:sp>
        <p:nvSpPr>
          <p:cNvPr id="49160" name="Rectangle 9"/>
          <p:cNvSpPr>
            <a:spLocks noChangeArrowheads="1"/>
          </p:cNvSpPr>
          <p:nvPr/>
        </p:nvSpPr>
        <p:spPr bwMode="auto">
          <a:xfrm>
            <a:off x="4162425" y="1266825"/>
            <a:ext cx="3278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latin typeface="Times" charset="0"/>
              </a:rPr>
              <a:t>Ý nghĩa: được thờ phương như là các thần; thực hiện nhiều phép lạ; Phao-lô bị ném đá; côn việc khó khăn; nhiều hội thánh được thành lập.</a:t>
            </a:r>
          </a:p>
        </p:txBody>
      </p:sp>
      <p:sp>
        <p:nvSpPr>
          <p:cNvPr id="49161" name="Rectangle 10"/>
          <p:cNvSpPr>
            <a:spLocks noChangeArrowheads="1"/>
          </p:cNvSpPr>
          <p:nvPr/>
        </p:nvSpPr>
        <p:spPr bwMode="auto">
          <a:xfrm>
            <a:off x="4427538" y="5437188"/>
            <a:ext cx="29098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latin typeface="Times" charset="0"/>
              </a:rPr>
              <a:t>Ý nghĩa: thời gian mở rộng của hội thánh Ê-phê-sô; người chết sống lại; những bức thư quan trọng được viết; sự náo loạn của những tơợ thủ công tại amphitheatre.</a:t>
            </a:r>
          </a:p>
        </p:txBody>
      </p:sp>
      <p:sp>
        <p:nvSpPr>
          <p:cNvPr id="49162" name="Rectangle 11"/>
          <p:cNvSpPr>
            <a:spLocks noChangeArrowheads="1"/>
          </p:cNvSpPr>
          <p:nvPr/>
        </p:nvSpPr>
        <p:spPr bwMode="auto">
          <a:xfrm>
            <a:off x="4062413" y="41021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latin typeface="Times" charset="0"/>
              </a:rPr>
              <a:t>Ý nghĩa: nhiều hội thánh được thành lập; từ Ma-xê-đoan, đến A-then; Mars Hill; lưu lại Cô-rinh-tô ôột thời gian dài.</a:t>
            </a:r>
          </a:p>
        </p:txBody>
      </p:sp>
      <p:sp>
        <p:nvSpPr>
          <p:cNvPr id="49163" name="Text Box 12"/>
          <p:cNvSpPr txBox="1">
            <a:spLocks noChangeArrowheads="1"/>
          </p:cNvSpPr>
          <p:nvPr/>
        </p:nvSpPr>
        <p:spPr bwMode="auto">
          <a:xfrm>
            <a:off x="4713288" y="2965450"/>
            <a:ext cx="1747837" cy="708025"/>
          </a:xfrm>
          <a:prstGeom prst="rect">
            <a:avLst/>
          </a:prstGeom>
          <a:solidFill>
            <a:schemeClr val="bg1"/>
          </a:solidFill>
          <a:ln w="9525">
            <a:solidFill>
              <a:schemeClr val="tx1"/>
            </a:solidFill>
            <a:miter lim="800000"/>
            <a:headEnd/>
            <a:tailEnd/>
          </a:ln>
          <a:effectLst>
            <a:outerShdw dist="71842" dir="2700000" algn="ctr" rotWithShape="0">
              <a:schemeClr val="tx1"/>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600" b="1">
                <a:latin typeface="Times" charset="0"/>
              </a:rPr>
              <a:t>Công 15</a:t>
            </a:r>
          </a:p>
          <a:p>
            <a:pPr algn="ctr"/>
            <a:r>
              <a:rPr lang="en-US" sz="1200" b="1">
                <a:latin typeface="Times" charset="0"/>
              </a:rPr>
              <a:t>Hôi đồng</a:t>
            </a:r>
          </a:p>
          <a:p>
            <a:pPr algn="ctr"/>
            <a:r>
              <a:rPr lang="en-US" sz="1200" b="1">
                <a:latin typeface="Times" charset="0"/>
              </a:rPr>
              <a:t>Giê-ru-sa-lem</a:t>
            </a:r>
          </a:p>
        </p:txBody>
      </p:sp>
      <p:sp>
        <p:nvSpPr>
          <p:cNvPr id="49164" name="Rectangle 13"/>
          <p:cNvSpPr>
            <a:spLocks noChangeArrowheads="1"/>
          </p:cNvSpPr>
          <p:nvPr/>
        </p:nvSpPr>
        <p:spPr bwMode="auto">
          <a:xfrm>
            <a:off x="5895975" y="3060700"/>
            <a:ext cx="381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FFA27C"/>
                </a:solidFill>
                <a:latin typeface="Comic Sans MS" charset="0"/>
              </a:rPr>
              <a:t> </a:t>
            </a:r>
            <a:endParaRPr lang="en-US" sz="2000">
              <a:latin typeface="Times" charset="0"/>
            </a:endParaRPr>
          </a:p>
        </p:txBody>
      </p:sp>
      <p:sp>
        <p:nvSpPr>
          <p:cNvPr id="49165" name="Rectangle 14"/>
          <p:cNvSpPr>
            <a:spLocks noChangeArrowheads="1"/>
          </p:cNvSpPr>
          <p:nvPr/>
        </p:nvSpPr>
        <p:spPr bwMode="auto">
          <a:xfrm>
            <a:off x="5940425" y="6115050"/>
            <a:ext cx="7778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FFA27C"/>
                </a:solidFill>
                <a:latin typeface="Comic Sans MS" charset="0"/>
              </a:rPr>
              <a:t>4</a:t>
            </a:r>
            <a:endParaRPr lang="en-US" sz="2000">
              <a:latin typeface="Times" charset="0"/>
            </a:endParaRPr>
          </a:p>
        </p:txBody>
      </p:sp>
      <p:sp>
        <p:nvSpPr>
          <p:cNvPr id="49166" name="Text Box 15"/>
          <p:cNvSpPr txBox="1">
            <a:spLocks noChangeArrowheads="1"/>
          </p:cNvSpPr>
          <p:nvPr/>
        </p:nvSpPr>
        <p:spPr bwMode="auto">
          <a:xfrm>
            <a:off x="4170363" y="5046663"/>
            <a:ext cx="3048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latin typeface="Times" charset="0"/>
              </a:rPr>
              <a:t>3. </a:t>
            </a:r>
            <a:r>
              <a:rPr lang="ja-JP" altLang="en-US" sz="1600" b="1" u="sng">
                <a:latin typeface="Times" charset="0"/>
              </a:rPr>
              <a:t>“</a:t>
            </a:r>
            <a:r>
              <a:rPr lang="en-US" altLang="ja-JP" sz="1600" b="1" u="sng">
                <a:latin typeface="Times" charset="0"/>
              </a:rPr>
              <a:t>THÂM NHẬP CHÂU Á</a:t>
            </a:r>
            <a:r>
              <a:rPr lang="ja-JP" altLang="en-US" sz="1600" b="1" u="sng">
                <a:latin typeface="Times" charset="0"/>
              </a:rPr>
              <a:t>”</a:t>
            </a:r>
            <a:endParaRPr lang="en-US" sz="1600" b="1">
              <a:latin typeface="Times" charset="0"/>
            </a:endParaRPr>
          </a:p>
        </p:txBody>
      </p:sp>
      <p:sp>
        <p:nvSpPr>
          <p:cNvPr id="49167" name="Text Box 16"/>
          <p:cNvSpPr txBox="1">
            <a:spLocks noChangeArrowheads="1"/>
          </p:cNvSpPr>
          <p:nvPr/>
        </p:nvSpPr>
        <p:spPr bwMode="auto">
          <a:xfrm>
            <a:off x="3971925" y="6970713"/>
            <a:ext cx="335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t>4. </a:t>
            </a:r>
            <a:r>
              <a:rPr lang="ja-JP" altLang="en-US" sz="1600" b="1" u="sng"/>
              <a:t>“</a:t>
            </a:r>
            <a:r>
              <a:rPr lang="en-US" altLang="ja-JP" sz="1600" b="1" u="sng"/>
              <a:t>TớI RÔ-MA VÀ CÓ ƯU THế</a:t>
            </a:r>
            <a:r>
              <a:rPr lang="ja-JP" altLang="en-US" sz="1600" b="1" u="sng"/>
              <a:t>”</a:t>
            </a:r>
            <a:endParaRPr lang="en-US" sz="1600" b="1"/>
          </a:p>
        </p:txBody>
      </p:sp>
      <p:pic>
        <p:nvPicPr>
          <p:cNvPr id="49168" name="Picture 17"/>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287338" y="3041650"/>
            <a:ext cx="3230562"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49169" name="Picture 18"/>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49170" name="Picture 19"/>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592138" y="6915150"/>
            <a:ext cx="3230562"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49171" name="Picture 20"/>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708025" y="1120775"/>
            <a:ext cx="3230563" cy="1701800"/>
          </a:xfrm>
          <a:prstGeom prst="rect">
            <a:avLst/>
          </a:prstGeom>
          <a:noFill/>
          <a:ln w="12700">
            <a:solidFill>
              <a:schemeClr val="tx1"/>
            </a:solidFill>
            <a:miter lim="800000"/>
            <a:headEnd/>
            <a:tailEnd/>
          </a:ln>
          <a:effectLst>
            <a:outerShdw dist="63500" dir="2212194" algn="ctr" rotWithShape="0">
              <a:schemeClr val="tx1"/>
            </a:outerShdw>
          </a:effectLst>
          <a:extLst>
            <a:ext uri="{909E8E84-426E-40dd-AFC4-6F175D3DCCD1}">
              <a14:hiddenFill xmlns:a14="http://schemas.microsoft.com/office/drawing/2010/main">
                <a:solidFill>
                  <a:srgbClr val="FFFFFF"/>
                </a:solidFill>
              </a14:hiddenFill>
            </a:ext>
          </a:extLst>
        </p:spPr>
      </p:pic>
      <p:sp>
        <p:nvSpPr>
          <p:cNvPr id="49172" name="Rectangle 21"/>
          <p:cNvSpPr>
            <a:spLocks noChangeArrowheads="1"/>
          </p:cNvSpPr>
          <p:nvPr/>
        </p:nvSpPr>
        <p:spPr bwMode="auto">
          <a:xfrm>
            <a:off x="2574925" y="1576388"/>
            <a:ext cx="92710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Á</a:t>
            </a:r>
            <a:endParaRPr lang="en-US" sz="2800" b="1">
              <a:latin typeface="Times" charset="0"/>
            </a:endParaRPr>
          </a:p>
        </p:txBody>
      </p:sp>
      <p:sp>
        <p:nvSpPr>
          <p:cNvPr id="49173" name="Rectangle 22"/>
          <p:cNvSpPr>
            <a:spLocks noChangeArrowheads="1"/>
          </p:cNvSpPr>
          <p:nvPr/>
        </p:nvSpPr>
        <p:spPr bwMode="auto">
          <a:xfrm>
            <a:off x="928688" y="1122363"/>
            <a:ext cx="1096962"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ÂU</a:t>
            </a:r>
            <a:endParaRPr lang="en-US" sz="2800" b="1">
              <a:latin typeface="Times" charset="0"/>
            </a:endParaRPr>
          </a:p>
        </p:txBody>
      </p:sp>
      <p:sp>
        <p:nvSpPr>
          <p:cNvPr id="49174" name="Rectangle 23"/>
          <p:cNvSpPr>
            <a:spLocks noChangeArrowheads="1"/>
          </p:cNvSpPr>
          <p:nvPr/>
        </p:nvSpPr>
        <p:spPr bwMode="auto">
          <a:xfrm>
            <a:off x="2844800" y="2262188"/>
            <a:ext cx="844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Helvetica" charset="0"/>
              </a:rPr>
              <a:t>•</a:t>
            </a:r>
            <a:r>
              <a:rPr lang="en-US" sz="1000" b="1">
                <a:latin typeface="Helvetica" charset="0"/>
              </a:rPr>
              <a:t>JERUSALEM</a:t>
            </a:r>
            <a:endParaRPr lang="en-US" sz="2000" b="1">
              <a:latin typeface="Helvetica" charset="0"/>
            </a:endParaRPr>
          </a:p>
        </p:txBody>
      </p:sp>
      <p:sp>
        <p:nvSpPr>
          <p:cNvPr id="49175" name="Rectangle 24"/>
          <p:cNvSpPr>
            <a:spLocks noChangeArrowheads="1"/>
          </p:cNvSpPr>
          <p:nvPr/>
        </p:nvSpPr>
        <p:spPr bwMode="auto">
          <a:xfrm>
            <a:off x="2725738" y="2501900"/>
            <a:ext cx="71755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Times" charset="0"/>
              </a:rPr>
              <a:t>Ả RẬP</a:t>
            </a:r>
            <a:endParaRPr lang="en-US" sz="2000">
              <a:latin typeface="Times" charset="0"/>
            </a:endParaRPr>
          </a:p>
        </p:txBody>
      </p:sp>
      <p:sp>
        <p:nvSpPr>
          <p:cNvPr id="49176" name="Rectangle 25"/>
          <p:cNvSpPr>
            <a:spLocks noChangeArrowheads="1"/>
          </p:cNvSpPr>
          <p:nvPr/>
        </p:nvSpPr>
        <p:spPr bwMode="auto">
          <a:xfrm>
            <a:off x="1387475" y="2471738"/>
            <a:ext cx="1185863"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PHI</a:t>
            </a:r>
            <a:endParaRPr lang="en-US" sz="2000">
              <a:latin typeface="Times" charset="0"/>
            </a:endParaRPr>
          </a:p>
        </p:txBody>
      </p:sp>
      <p:sp>
        <p:nvSpPr>
          <p:cNvPr id="49177" name="Rectangle 26"/>
          <p:cNvSpPr>
            <a:spLocks noChangeArrowheads="1"/>
          </p:cNvSpPr>
          <p:nvPr/>
        </p:nvSpPr>
        <p:spPr bwMode="auto">
          <a:xfrm>
            <a:off x="2882900" y="2097088"/>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49178" name="Rectangle 27"/>
          <p:cNvSpPr>
            <a:spLocks noChangeArrowheads="1"/>
          </p:cNvSpPr>
          <p:nvPr/>
        </p:nvSpPr>
        <p:spPr bwMode="auto">
          <a:xfrm>
            <a:off x="2489200" y="1830388"/>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49179" name="Rectangle 28"/>
          <p:cNvSpPr>
            <a:spLocks noChangeArrowheads="1"/>
          </p:cNvSpPr>
          <p:nvPr/>
        </p:nvSpPr>
        <p:spPr bwMode="auto">
          <a:xfrm>
            <a:off x="1333500" y="1550988"/>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49180" name="Rectangle 29"/>
          <p:cNvSpPr>
            <a:spLocks noChangeArrowheads="1"/>
          </p:cNvSpPr>
          <p:nvPr/>
        </p:nvSpPr>
        <p:spPr bwMode="auto">
          <a:xfrm>
            <a:off x="1625600" y="1817688"/>
            <a:ext cx="534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49181" name="Rectangle 30"/>
          <p:cNvSpPr>
            <a:spLocks noChangeArrowheads="1"/>
          </p:cNvSpPr>
          <p:nvPr/>
        </p:nvSpPr>
        <p:spPr bwMode="auto">
          <a:xfrm>
            <a:off x="958850" y="2027238"/>
            <a:ext cx="1062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49182" name="Rectangle 31"/>
          <p:cNvSpPr>
            <a:spLocks noChangeArrowheads="1"/>
          </p:cNvSpPr>
          <p:nvPr/>
        </p:nvSpPr>
        <p:spPr bwMode="auto">
          <a:xfrm>
            <a:off x="2159000" y="2262188"/>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49183" name="Text Box 32"/>
          <p:cNvSpPr txBox="1">
            <a:spLocks noChangeArrowheads="1"/>
          </p:cNvSpPr>
          <p:nvPr/>
        </p:nvSpPr>
        <p:spPr bwMode="auto">
          <a:xfrm>
            <a:off x="2160588" y="1847850"/>
            <a:ext cx="215900" cy="228600"/>
          </a:xfrm>
          <a:prstGeom prst="rect">
            <a:avLst/>
          </a:prstGeom>
          <a:noFill/>
          <a:ln>
            <a:noFill/>
          </a:ln>
          <a:effectLst>
            <a:outerShdw dist="127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900" b="1">
                <a:latin typeface="Helvetica" charset="0"/>
              </a:rPr>
              <a:t>•</a:t>
            </a:r>
          </a:p>
        </p:txBody>
      </p:sp>
      <p:sp>
        <p:nvSpPr>
          <p:cNvPr id="49184" name="Line 33"/>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4291" name="AutoShape 35" descr="Large confetti"/>
          <p:cNvSpPr>
            <a:spLocks noChangeArrowheads="1"/>
          </p:cNvSpPr>
          <p:nvPr/>
        </p:nvSpPr>
        <p:spPr bwMode="auto">
          <a:xfrm rot="2005411">
            <a:off x="3740150" y="2593975"/>
            <a:ext cx="571500" cy="354013"/>
          </a:xfrm>
          <a:prstGeom prst="rightArrow">
            <a:avLst>
              <a:gd name="adj1" fmla="val 50000"/>
              <a:gd name="adj2" fmla="val 40359"/>
            </a:avLst>
          </a:prstGeom>
          <a:pattFill prst="lgConfetti">
            <a:fgClr>
              <a:schemeClr val="tx1"/>
            </a:fgClr>
            <a:bgClr>
              <a:schemeClr val="bg1"/>
            </a:bgClr>
          </a:pattFill>
          <a:ln w="9525">
            <a:solidFill>
              <a:schemeClr val="tx1"/>
            </a:solidFill>
            <a:miter lim="800000"/>
            <a:headEnd/>
            <a:tailEnd/>
          </a:ln>
          <a:effectLst>
            <a:outerShdw dist="71842" dir="2700000" algn="ctr" rotWithShape="0">
              <a:schemeClr val="tx1"/>
            </a:outerShdw>
          </a:effectLst>
        </p:spPr>
        <p:txBody>
          <a:bodyPr wrap="none" anchor="ctr"/>
          <a:lstStyle/>
          <a:p>
            <a:pPr>
              <a:defRPr/>
            </a:pPr>
            <a:endParaRPr lang="en-US">
              <a:latin typeface="Century Gothic" pitchFamily="34" charset="0"/>
              <a:ea typeface="+mn-ea"/>
              <a:cs typeface="+mn-cs"/>
            </a:endParaRPr>
          </a:p>
        </p:txBody>
      </p:sp>
      <p:sp>
        <p:nvSpPr>
          <p:cNvPr id="224292" name="AutoShape 36" descr="Large confetti"/>
          <p:cNvSpPr>
            <a:spLocks noChangeArrowheads="1"/>
          </p:cNvSpPr>
          <p:nvPr/>
        </p:nvSpPr>
        <p:spPr bwMode="auto">
          <a:xfrm rot="8504295">
            <a:off x="3295650" y="3394075"/>
            <a:ext cx="695325" cy="354013"/>
          </a:xfrm>
          <a:prstGeom prst="rightArrow">
            <a:avLst>
              <a:gd name="adj1" fmla="val 50000"/>
              <a:gd name="adj2" fmla="val 49103"/>
            </a:avLst>
          </a:prstGeom>
          <a:pattFill prst="lgConfetti">
            <a:fgClr>
              <a:schemeClr val="tx1"/>
            </a:fgClr>
            <a:bgClr>
              <a:schemeClr val="bg1"/>
            </a:bgClr>
          </a:pattFill>
          <a:ln w="9525">
            <a:solidFill>
              <a:schemeClr val="tx1"/>
            </a:solidFill>
            <a:miter lim="800000"/>
            <a:headEnd/>
            <a:tailEnd/>
          </a:ln>
          <a:effectLst>
            <a:outerShdw dist="71842" dir="2700000" algn="ctr" rotWithShape="0">
              <a:schemeClr val="tx1"/>
            </a:outerShdw>
          </a:effectLst>
        </p:spPr>
        <p:txBody>
          <a:bodyPr wrap="none" anchor="ctr"/>
          <a:lstStyle/>
          <a:p>
            <a:pPr>
              <a:defRPr/>
            </a:pPr>
            <a:endParaRPr lang="en-US">
              <a:latin typeface="Century Gothic" pitchFamily="34" charset="0"/>
              <a:ea typeface="+mn-ea"/>
              <a:cs typeface="+mn-cs"/>
            </a:endParaRPr>
          </a:p>
        </p:txBody>
      </p:sp>
      <p:sp>
        <p:nvSpPr>
          <p:cNvPr id="49187" name="Rectangle 37"/>
          <p:cNvSpPr>
            <a:spLocks noChangeArrowheads="1"/>
          </p:cNvSpPr>
          <p:nvPr/>
        </p:nvSpPr>
        <p:spPr bwMode="auto">
          <a:xfrm>
            <a:off x="2160588" y="3475038"/>
            <a:ext cx="92710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Á</a:t>
            </a:r>
            <a:endParaRPr lang="en-US" sz="2800" b="1">
              <a:latin typeface="Times" charset="0"/>
            </a:endParaRPr>
          </a:p>
        </p:txBody>
      </p:sp>
      <p:sp>
        <p:nvSpPr>
          <p:cNvPr id="49188" name="Rectangle 41"/>
          <p:cNvSpPr>
            <a:spLocks noChangeArrowheads="1"/>
          </p:cNvSpPr>
          <p:nvPr/>
        </p:nvSpPr>
        <p:spPr bwMode="auto">
          <a:xfrm>
            <a:off x="2468563" y="3995738"/>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49189" name="Rectangle 42"/>
          <p:cNvSpPr>
            <a:spLocks noChangeArrowheads="1"/>
          </p:cNvSpPr>
          <p:nvPr/>
        </p:nvSpPr>
        <p:spPr bwMode="auto">
          <a:xfrm>
            <a:off x="2074863" y="3729038"/>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49190" name="Rectangle 43"/>
          <p:cNvSpPr>
            <a:spLocks noChangeArrowheads="1"/>
          </p:cNvSpPr>
          <p:nvPr/>
        </p:nvSpPr>
        <p:spPr bwMode="auto">
          <a:xfrm>
            <a:off x="919163" y="3449638"/>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49191" name="Rectangle 44"/>
          <p:cNvSpPr>
            <a:spLocks noChangeArrowheads="1"/>
          </p:cNvSpPr>
          <p:nvPr/>
        </p:nvSpPr>
        <p:spPr bwMode="auto">
          <a:xfrm>
            <a:off x="1211263" y="3716338"/>
            <a:ext cx="5349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49192" name="Rectangle 45"/>
          <p:cNvSpPr>
            <a:spLocks noChangeArrowheads="1"/>
          </p:cNvSpPr>
          <p:nvPr/>
        </p:nvSpPr>
        <p:spPr bwMode="auto">
          <a:xfrm>
            <a:off x="544513" y="3925888"/>
            <a:ext cx="10620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49193" name="Rectangle 46"/>
          <p:cNvSpPr>
            <a:spLocks noChangeArrowheads="1"/>
          </p:cNvSpPr>
          <p:nvPr/>
        </p:nvSpPr>
        <p:spPr bwMode="auto">
          <a:xfrm>
            <a:off x="1744663" y="4160838"/>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49194" name="Line 47"/>
          <p:cNvSpPr>
            <a:spLocks noChangeShapeType="1"/>
          </p:cNvSpPr>
          <p:nvPr/>
        </p:nvSpPr>
        <p:spPr bwMode="auto">
          <a:xfrm>
            <a:off x="1868488" y="3881438"/>
            <a:ext cx="100012"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95" name="Text Box 48"/>
          <p:cNvSpPr txBox="1">
            <a:spLocks noChangeArrowheads="1"/>
          </p:cNvSpPr>
          <p:nvPr/>
        </p:nvSpPr>
        <p:spPr bwMode="auto">
          <a:xfrm>
            <a:off x="254000" y="4184650"/>
            <a:ext cx="9715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#2</a:t>
            </a:r>
          </a:p>
        </p:txBody>
      </p:sp>
      <p:sp>
        <p:nvSpPr>
          <p:cNvPr id="49196" name="Rectangle 49"/>
          <p:cNvSpPr>
            <a:spLocks noChangeArrowheads="1"/>
          </p:cNvSpPr>
          <p:nvPr/>
        </p:nvSpPr>
        <p:spPr bwMode="auto">
          <a:xfrm>
            <a:off x="2759075" y="5405438"/>
            <a:ext cx="92710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Á</a:t>
            </a:r>
            <a:endParaRPr lang="en-US" sz="2800" b="1">
              <a:latin typeface="Times" charset="0"/>
            </a:endParaRPr>
          </a:p>
        </p:txBody>
      </p:sp>
      <p:sp>
        <p:nvSpPr>
          <p:cNvPr id="49197" name="Rectangle 50"/>
          <p:cNvSpPr>
            <a:spLocks noChangeArrowheads="1"/>
          </p:cNvSpPr>
          <p:nvPr/>
        </p:nvSpPr>
        <p:spPr bwMode="auto">
          <a:xfrm>
            <a:off x="1112838" y="4951413"/>
            <a:ext cx="1096962"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ÂU</a:t>
            </a:r>
            <a:endParaRPr lang="en-US" sz="2800" b="1">
              <a:latin typeface="Times" charset="0"/>
            </a:endParaRPr>
          </a:p>
        </p:txBody>
      </p:sp>
      <p:sp>
        <p:nvSpPr>
          <p:cNvPr id="49198" name="Rectangle 51"/>
          <p:cNvSpPr>
            <a:spLocks noChangeArrowheads="1"/>
          </p:cNvSpPr>
          <p:nvPr/>
        </p:nvSpPr>
        <p:spPr bwMode="auto">
          <a:xfrm>
            <a:off x="2909888" y="6330950"/>
            <a:ext cx="71755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Times" charset="0"/>
              </a:rPr>
              <a:t>Ả RẬP</a:t>
            </a:r>
            <a:endParaRPr lang="en-US" sz="2000">
              <a:latin typeface="Times" charset="0"/>
            </a:endParaRPr>
          </a:p>
        </p:txBody>
      </p:sp>
      <p:sp>
        <p:nvSpPr>
          <p:cNvPr id="49199" name="Rectangle 52"/>
          <p:cNvSpPr>
            <a:spLocks noChangeArrowheads="1"/>
          </p:cNvSpPr>
          <p:nvPr/>
        </p:nvSpPr>
        <p:spPr bwMode="auto">
          <a:xfrm>
            <a:off x="1571625" y="6300788"/>
            <a:ext cx="1185863"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PHI</a:t>
            </a:r>
            <a:endParaRPr lang="en-US" sz="2000">
              <a:latin typeface="Times" charset="0"/>
            </a:endParaRPr>
          </a:p>
        </p:txBody>
      </p:sp>
      <p:sp>
        <p:nvSpPr>
          <p:cNvPr id="49200" name="Rectangle 53"/>
          <p:cNvSpPr>
            <a:spLocks noChangeArrowheads="1"/>
          </p:cNvSpPr>
          <p:nvPr/>
        </p:nvSpPr>
        <p:spPr bwMode="auto">
          <a:xfrm>
            <a:off x="3067050" y="5926138"/>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49201" name="Rectangle 54"/>
          <p:cNvSpPr>
            <a:spLocks noChangeArrowheads="1"/>
          </p:cNvSpPr>
          <p:nvPr/>
        </p:nvSpPr>
        <p:spPr bwMode="auto">
          <a:xfrm>
            <a:off x="2673350" y="5659438"/>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49202" name="Rectangle 55"/>
          <p:cNvSpPr>
            <a:spLocks noChangeArrowheads="1"/>
          </p:cNvSpPr>
          <p:nvPr/>
        </p:nvSpPr>
        <p:spPr bwMode="auto">
          <a:xfrm>
            <a:off x="1517650" y="5380038"/>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49203" name="Rectangle 56"/>
          <p:cNvSpPr>
            <a:spLocks noChangeArrowheads="1"/>
          </p:cNvSpPr>
          <p:nvPr/>
        </p:nvSpPr>
        <p:spPr bwMode="auto">
          <a:xfrm>
            <a:off x="1809750" y="5646738"/>
            <a:ext cx="534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49204" name="Rectangle 57"/>
          <p:cNvSpPr>
            <a:spLocks noChangeArrowheads="1"/>
          </p:cNvSpPr>
          <p:nvPr/>
        </p:nvSpPr>
        <p:spPr bwMode="auto">
          <a:xfrm>
            <a:off x="1143000" y="5856288"/>
            <a:ext cx="1062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49205" name="Rectangle 58"/>
          <p:cNvSpPr>
            <a:spLocks noChangeArrowheads="1"/>
          </p:cNvSpPr>
          <p:nvPr/>
        </p:nvSpPr>
        <p:spPr bwMode="auto">
          <a:xfrm>
            <a:off x="2343150" y="6091238"/>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49206" name="Line 59"/>
          <p:cNvSpPr>
            <a:spLocks noChangeShapeType="1"/>
          </p:cNvSpPr>
          <p:nvPr/>
        </p:nvSpPr>
        <p:spPr bwMode="auto">
          <a:xfrm>
            <a:off x="2466975" y="5811838"/>
            <a:ext cx="100013"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07" name="Rectangle 61"/>
          <p:cNvSpPr>
            <a:spLocks noChangeArrowheads="1"/>
          </p:cNvSpPr>
          <p:nvPr/>
        </p:nvSpPr>
        <p:spPr bwMode="auto">
          <a:xfrm>
            <a:off x="2465388" y="7364413"/>
            <a:ext cx="92710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Á</a:t>
            </a:r>
            <a:endParaRPr lang="en-US" sz="2800" b="1">
              <a:latin typeface="Times" charset="0"/>
            </a:endParaRPr>
          </a:p>
        </p:txBody>
      </p:sp>
      <p:sp>
        <p:nvSpPr>
          <p:cNvPr id="49208" name="Rectangle 62"/>
          <p:cNvSpPr>
            <a:spLocks noChangeArrowheads="1"/>
          </p:cNvSpPr>
          <p:nvPr/>
        </p:nvSpPr>
        <p:spPr bwMode="auto">
          <a:xfrm>
            <a:off x="819150" y="6910388"/>
            <a:ext cx="1096963"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ÂU</a:t>
            </a:r>
            <a:endParaRPr lang="en-US" sz="2800" b="1">
              <a:latin typeface="Times" charset="0"/>
            </a:endParaRPr>
          </a:p>
        </p:txBody>
      </p:sp>
      <p:sp>
        <p:nvSpPr>
          <p:cNvPr id="49209" name="Rectangle 63"/>
          <p:cNvSpPr>
            <a:spLocks noChangeArrowheads="1"/>
          </p:cNvSpPr>
          <p:nvPr/>
        </p:nvSpPr>
        <p:spPr bwMode="auto">
          <a:xfrm>
            <a:off x="2616200" y="8289925"/>
            <a:ext cx="717550"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Times" charset="0"/>
              </a:rPr>
              <a:t>Ả RẬP</a:t>
            </a:r>
            <a:endParaRPr lang="en-US" sz="1800">
              <a:latin typeface="Times" charset="0"/>
            </a:endParaRPr>
          </a:p>
        </p:txBody>
      </p:sp>
      <p:sp>
        <p:nvSpPr>
          <p:cNvPr id="49210" name="Rectangle 64"/>
          <p:cNvSpPr>
            <a:spLocks noChangeArrowheads="1"/>
          </p:cNvSpPr>
          <p:nvPr/>
        </p:nvSpPr>
        <p:spPr bwMode="auto">
          <a:xfrm>
            <a:off x="1277938" y="8259763"/>
            <a:ext cx="1185862" cy="276225"/>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PHI</a:t>
            </a:r>
            <a:endParaRPr lang="en-US" sz="2000">
              <a:latin typeface="Times" charset="0"/>
            </a:endParaRPr>
          </a:p>
        </p:txBody>
      </p:sp>
      <p:sp>
        <p:nvSpPr>
          <p:cNvPr id="49211" name="Rectangle 65"/>
          <p:cNvSpPr>
            <a:spLocks noChangeArrowheads="1"/>
          </p:cNvSpPr>
          <p:nvPr/>
        </p:nvSpPr>
        <p:spPr bwMode="auto">
          <a:xfrm>
            <a:off x="2773363" y="7885113"/>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SYRIAN ANTIOCH</a:t>
            </a:r>
            <a:endParaRPr lang="en-US" sz="1800" b="1">
              <a:latin typeface="Helvetica" charset="0"/>
            </a:endParaRPr>
          </a:p>
        </p:txBody>
      </p:sp>
      <p:sp>
        <p:nvSpPr>
          <p:cNvPr id="49212" name="Rectangle 66"/>
          <p:cNvSpPr>
            <a:spLocks noChangeArrowheads="1"/>
          </p:cNvSpPr>
          <p:nvPr/>
        </p:nvSpPr>
        <p:spPr bwMode="auto">
          <a:xfrm>
            <a:off x="2379663" y="7618413"/>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PISIDIAN ANTIOCH</a:t>
            </a:r>
            <a:endParaRPr lang="en-US" sz="1800" b="1">
              <a:latin typeface="Helvetica" charset="0"/>
            </a:endParaRPr>
          </a:p>
        </p:txBody>
      </p:sp>
      <p:sp>
        <p:nvSpPr>
          <p:cNvPr id="49213" name="Rectangle 67"/>
          <p:cNvSpPr>
            <a:spLocks noChangeArrowheads="1"/>
          </p:cNvSpPr>
          <p:nvPr/>
        </p:nvSpPr>
        <p:spPr bwMode="auto">
          <a:xfrm>
            <a:off x="1223963" y="7339013"/>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Helvetica" charset="0"/>
              </a:rPr>
              <a:t>•</a:t>
            </a:r>
            <a:r>
              <a:rPr lang="en-US" sz="900" b="1">
                <a:latin typeface="Helvetica" charset="0"/>
              </a:rPr>
              <a:t>ROME</a:t>
            </a:r>
            <a:endParaRPr lang="en-US" sz="1800" b="1">
              <a:latin typeface="Helvetica" charset="0"/>
            </a:endParaRPr>
          </a:p>
        </p:txBody>
      </p:sp>
      <p:sp>
        <p:nvSpPr>
          <p:cNvPr id="49214" name="Rectangle 68"/>
          <p:cNvSpPr>
            <a:spLocks noChangeArrowheads="1"/>
          </p:cNvSpPr>
          <p:nvPr/>
        </p:nvSpPr>
        <p:spPr bwMode="auto">
          <a:xfrm>
            <a:off x="1516063" y="7605713"/>
            <a:ext cx="5349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Helvetica" charset="0"/>
              </a:rPr>
              <a:t>GREECE</a:t>
            </a:r>
            <a:endParaRPr lang="en-US" sz="1600" b="1">
              <a:latin typeface="Helvetica" charset="0"/>
            </a:endParaRPr>
          </a:p>
        </p:txBody>
      </p:sp>
      <p:sp>
        <p:nvSpPr>
          <p:cNvPr id="49215" name="Rectangle 69"/>
          <p:cNvSpPr>
            <a:spLocks noChangeArrowheads="1"/>
          </p:cNvSpPr>
          <p:nvPr/>
        </p:nvSpPr>
        <p:spPr bwMode="auto">
          <a:xfrm>
            <a:off x="849313" y="7815263"/>
            <a:ext cx="10620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latin typeface="Helvetica" charset="0"/>
              </a:rPr>
              <a:t>ATHENS/CORINTH•</a:t>
            </a:r>
            <a:endParaRPr lang="en-US" sz="1800" b="1">
              <a:latin typeface="Helvetica" charset="0"/>
            </a:endParaRPr>
          </a:p>
        </p:txBody>
      </p:sp>
      <p:sp>
        <p:nvSpPr>
          <p:cNvPr id="49216" name="Rectangle 70"/>
          <p:cNvSpPr>
            <a:spLocks noChangeArrowheads="1"/>
          </p:cNvSpPr>
          <p:nvPr/>
        </p:nvSpPr>
        <p:spPr bwMode="auto">
          <a:xfrm>
            <a:off x="2049463" y="8050213"/>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chemeClr val="bg1"/>
                </a:solidFill>
                <a:latin typeface="Helvetica" charset="0"/>
              </a:rPr>
              <a:t>EPHESUS</a:t>
            </a:r>
            <a:endParaRPr lang="en-US" sz="1800" b="1">
              <a:solidFill>
                <a:schemeClr val="bg1"/>
              </a:solidFill>
              <a:latin typeface="Helvetica" charset="0"/>
            </a:endParaRPr>
          </a:p>
        </p:txBody>
      </p:sp>
      <p:sp>
        <p:nvSpPr>
          <p:cNvPr id="49217" name="Line 71"/>
          <p:cNvSpPr>
            <a:spLocks noChangeShapeType="1"/>
          </p:cNvSpPr>
          <p:nvPr/>
        </p:nvSpPr>
        <p:spPr bwMode="auto">
          <a:xfrm>
            <a:off x="2173288" y="7770813"/>
            <a:ext cx="100012"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4329" name="Text Box 73"/>
          <p:cNvSpPr txBox="1">
            <a:spLocks noChangeArrowheads="1"/>
          </p:cNvSpPr>
          <p:nvPr/>
        </p:nvSpPr>
        <p:spPr bwMode="auto">
          <a:xfrm>
            <a:off x="1982788" y="3190875"/>
            <a:ext cx="1417637" cy="338138"/>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defRPr/>
            </a:pPr>
            <a:r>
              <a:rPr lang="en-US" sz="1600" b="1" dirty="0" err="1">
                <a:latin typeface="Comic Sans MS" pitchFamily="66" charset="0"/>
                <a:ea typeface="+mn-ea"/>
                <a:cs typeface="+mn-cs"/>
              </a:rPr>
              <a:t>Công</a:t>
            </a:r>
            <a:r>
              <a:rPr lang="en-US" sz="1600" b="1" dirty="0">
                <a:latin typeface="Comic Sans MS" pitchFamily="66" charset="0"/>
                <a:ea typeface="+mn-ea"/>
                <a:cs typeface="+mn-cs"/>
              </a:rPr>
              <a:t> 15-18</a:t>
            </a:r>
          </a:p>
        </p:txBody>
      </p:sp>
      <p:sp>
        <p:nvSpPr>
          <p:cNvPr id="224330" name="Text Box 74"/>
          <p:cNvSpPr txBox="1">
            <a:spLocks noChangeArrowheads="1"/>
          </p:cNvSpPr>
          <p:nvPr/>
        </p:nvSpPr>
        <p:spPr bwMode="auto">
          <a:xfrm>
            <a:off x="2584450" y="5068888"/>
            <a:ext cx="1417638" cy="384175"/>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defRPr/>
            </a:pPr>
            <a:r>
              <a:rPr lang="en-US" sz="1600" b="1">
                <a:latin typeface="Comic Sans MS" pitchFamily="66" charset="0"/>
                <a:ea typeface="+mn-ea"/>
                <a:cs typeface="+mn-cs"/>
              </a:rPr>
              <a:t>Acts 18-21</a:t>
            </a:r>
          </a:p>
        </p:txBody>
      </p:sp>
      <p:sp>
        <p:nvSpPr>
          <p:cNvPr id="224331" name="Text Box 75"/>
          <p:cNvSpPr txBox="1">
            <a:spLocks noChangeArrowheads="1"/>
          </p:cNvSpPr>
          <p:nvPr/>
        </p:nvSpPr>
        <p:spPr bwMode="auto">
          <a:xfrm>
            <a:off x="2268538" y="7042150"/>
            <a:ext cx="1417637" cy="384175"/>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defRPr/>
            </a:pPr>
            <a:r>
              <a:rPr lang="en-US" sz="1600" b="1">
                <a:latin typeface="Comic Sans MS" pitchFamily="66" charset="0"/>
                <a:ea typeface="+mn-ea"/>
                <a:cs typeface="+mn-cs"/>
              </a:rPr>
              <a:t>Acts 21-28</a:t>
            </a:r>
          </a:p>
        </p:txBody>
      </p:sp>
      <p:sp>
        <p:nvSpPr>
          <p:cNvPr id="224332" name="Text Box 76"/>
          <p:cNvSpPr txBox="1">
            <a:spLocks noChangeArrowheads="1"/>
          </p:cNvSpPr>
          <p:nvPr/>
        </p:nvSpPr>
        <p:spPr bwMode="auto">
          <a:xfrm>
            <a:off x="2343150" y="1247775"/>
            <a:ext cx="1417638" cy="338138"/>
          </a:xfrm>
          <a:prstGeom prst="rect">
            <a:avLst/>
          </a:prstGeom>
          <a:solidFill>
            <a:schemeClr val="bg1"/>
          </a:solidFill>
          <a:ln w="9525">
            <a:solidFill>
              <a:schemeClr val="tx1"/>
            </a:solidFill>
            <a:miter lim="800000"/>
            <a:headEnd/>
            <a:tailEnd/>
          </a:ln>
          <a:effectLst>
            <a:outerShdw dist="63500" dir="2212194" algn="ctr" rotWithShape="0">
              <a:schemeClr val="tx1"/>
            </a:outerShdw>
          </a:effectLst>
        </p:spPr>
        <p:txBody>
          <a:bodyPr>
            <a:spAutoFit/>
          </a:bodyPr>
          <a:lstStyle/>
          <a:p>
            <a:pPr>
              <a:spcBef>
                <a:spcPct val="50000"/>
              </a:spcBef>
              <a:defRPr/>
            </a:pPr>
            <a:r>
              <a:rPr lang="en-US" sz="1600" b="1" dirty="0" err="1">
                <a:latin typeface="Comic Sans MS" pitchFamily="66" charset="0"/>
                <a:ea typeface="+mn-ea"/>
                <a:cs typeface="+mn-cs"/>
              </a:rPr>
              <a:t>Công</a:t>
            </a:r>
            <a:r>
              <a:rPr lang="en-US" sz="1600" b="1" dirty="0">
                <a:latin typeface="Comic Sans MS" pitchFamily="66" charset="0"/>
                <a:ea typeface="+mn-ea"/>
                <a:cs typeface="+mn-cs"/>
              </a:rPr>
              <a:t> 13-14</a:t>
            </a:r>
          </a:p>
        </p:txBody>
      </p:sp>
      <p:sp>
        <p:nvSpPr>
          <p:cNvPr id="49222" name="Freeform 77"/>
          <p:cNvSpPr>
            <a:spLocks/>
          </p:cNvSpPr>
          <p:nvPr/>
        </p:nvSpPr>
        <p:spPr bwMode="auto">
          <a:xfrm>
            <a:off x="2690813" y="1871663"/>
            <a:ext cx="273050" cy="388937"/>
          </a:xfrm>
          <a:custGeom>
            <a:avLst/>
            <a:gdLst>
              <a:gd name="T0" fmla="*/ 2147483647 w 539"/>
              <a:gd name="T1" fmla="*/ 2147483647 h 631"/>
              <a:gd name="T2" fmla="*/ 2147483647 w 539"/>
              <a:gd name="T3" fmla="*/ 2147483647 h 631"/>
              <a:gd name="T4" fmla="*/ 2147483647 w 539"/>
              <a:gd name="T5" fmla="*/ 2147483647 h 631"/>
              <a:gd name="T6" fmla="*/ 2147483647 w 539"/>
              <a:gd name="T7" fmla="*/ 2147483647 h 631"/>
              <a:gd name="T8" fmla="*/ 2147483647 w 539"/>
              <a:gd name="T9" fmla="*/ 2147483647 h 631"/>
              <a:gd name="T10" fmla="*/ 0 w 539"/>
              <a:gd name="T11" fmla="*/ 2147483647 h 631"/>
              <a:gd name="T12" fmla="*/ 2147483647 w 539"/>
              <a:gd name="T13" fmla="*/ 2147483647 h 631"/>
              <a:gd name="T14" fmla="*/ 2147483647 w 539"/>
              <a:gd name="T15" fmla="*/ 0 h 631"/>
              <a:gd name="T16" fmla="*/ 2147483647 w 539"/>
              <a:gd name="T17" fmla="*/ 2147483647 h 631"/>
              <a:gd name="T18" fmla="*/ 2147483647 w 539"/>
              <a:gd name="T19" fmla="*/ 2147483647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223" name="Freeform 78"/>
          <p:cNvSpPr>
            <a:spLocks/>
          </p:cNvSpPr>
          <p:nvPr/>
        </p:nvSpPr>
        <p:spPr bwMode="auto">
          <a:xfrm>
            <a:off x="1666875" y="3894138"/>
            <a:ext cx="831850" cy="365125"/>
          </a:xfrm>
          <a:custGeom>
            <a:avLst/>
            <a:gdLst>
              <a:gd name="T0" fmla="*/ 2147483647 w 1152"/>
              <a:gd name="T1" fmla="*/ 0 h 557"/>
              <a:gd name="T2" fmla="*/ 2147483647 w 1152"/>
              <a:gd name="T3" fmla="*/ 2147483647 h 557"/>
              <a:gd name="T4" fmla="*/ 2147483647 w 1152"/>
              <a:gd name="T5" fmla="*/ 2147483647 h 557"/>
              <a:gd name="T6" fmla="*/ 2147483647 w 1152"/>
              <a:gd name="T7" fmla="*/ 2147483647 h 557"/>
              <a:gd name="T8" fmla="*/ 2147483647 w 1152"/>
              <a:gd name="T9" fmla="*/ 2147483647 h 557"/>
              <a:gd name="T10" fmla="*/ 2147483647 w 1152"/>
              <a:gd name="T11" fmla="*/ 2147483647 h 557"/>
              <a:gd name="T12" fmla="*/ 2147483647 w 1152"/>
              <a:gd name="T13" fmla="*/ 2147483647 h 557"/>
              <a:gd name="T14" fmla="*/ 2147483647 w 1152"/>
              <a:gd name="T15" fmla="*/ 2147483647 h 557"/>
              <a:gd name="T16" fmla="*/ 2147483647 w 1152"/>
              <a:gd name="T17" fmla="*/ 2147483647 h 557"/>
              <a:gd name="T18" fmla="*/ 2147483647 w 1152"/>
              <a:gd name="T19" fmla="*/ 2147483647 h 557"/>
              <a:gd name="T20" fmla="*/ 2147483647 w 1152"/>
              <a:gd name="T21" fmla="*/ 2147483647 h 557"/>
              <a:gd name="T22" fmla="*/ 2147483647 w 1152"/>
              <a:gd name="T23" fmla="*/ 2147483647 h 557"/>
              <a:gd name="T24" fmla="*/ 2147483647 w 1152"/>
              <a:gd name="T25" fmla="*/ 2147483647 h 557"/>
              <a:gd name="T26" fmla="*/ 2147483647 w 1152"/>
              <a:gd name="T27" fmla="*/ 2147483647 h 557"/>
              <a:gd name="T28" fmla="*/ 2147483647 w 1152"/>
              <a:gd name="T29" fmla="*/ 2147483647 h 557"/>
              <a:gd name="T30" fmla="*/ 2147483647 w 1152"/>
              <a:gd name="T31" fmla="*/ 214748364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224" name="Freeform 79"/>
          <p:cNvSpPr>
            <a:spLocks/>
          </p:cNvSpPr>
          <p:nvPr/>
        </p:nvSpPr>
        <p:spPr bwMode="auto">
          <a:xfrm>
            <a:off x="1657350" y="3568700"/>
            <a:ext cx="938213" cy="744538"/>
          </a:xfrm>
          <a:custGeom>
            <a:avLst/>
            <a:gdLst>
              <a:gd name="T0" fmla="*/ 2147483647 w 1300"/>
              <a:gd name="T1" fmla="*/ 2147483647 h 1133"/>
              <a:gd name="T2" fmla="*/ 2147483647 w 1300"/>
              <a:gd name="T3" fmla="*/ 2147483647 h 1133"/>
              <a:gd name="T4" fmla="*/ 2147483647 w 1300"/>
              <a:gd name="T5" fmla="*/ 2147483647 h 1133"/>
              <a:gd name="T6" fmla="*/ 2147483647 w 1300"/>
              <a:gd name="T7" fmla="*/ 2147483647 h 1133"/>
              <a:gd name="T8" fmla="*/ 2147483647 w 1300"/>
              <a:gd name="T9" fmla="*/ 2147483647 h 1133"/>
              <a:gd name="T10" fmla="*/ 2147483647 w 1300"/>
              <a:gd name="T11" fmla="*/ 2147483647 h 1133"/>
              <a:gd name="T12" fmla="*/ 2147483647 w 1300"/>
              <a:gd name="T13" fmla="*/ 2147483647 h 1133"/>
              <a:gd name="T14" fmla="*/ 2147483647 w 1300"/>
              <a:gd name="T15" fmla="*/ 2147483647 h 1133"/>
              <a:gd name="T16" fmla="*/ 2147483647 w 1300"/>
              <a:gd name="T17" fmla="*/ 2147483647 h 1133"/>
              <a:gd name="T18" fmla="*/ 2147483647 w 1300"/>
              <a:gd name="T19" fmla="*/ 2147483647 h 1133"/>
              <a:gd name="T20" fmla="*/ 2147483647 w 1300"/>
              <a:gd name="T21" fmla="*/ 2147483647 h 1133"/>
              <a:gd name="T22" fmla="*/ 2147483647 w 1300"/>
              <a:gd name="T23" fmla="*/ 2147483647 h 1133"/>
              <a:gd name="T24" fmla="*/ 2147483647 w 1300"/>
              <a:gd name="T25" fmla="*/ 2147483647 h 1133"/>
              <a:gd name="T26" fmla="*/ 2147483647 w 1300"/>
              <a:gd name="T27" fmla="*/ 2147483647 h 1133"/>
              <a:gd name="T28" fmla="*/ 2147483647 w 1300"/>
              <a:gd name="T29" fmla="*/ 2147483647 h 1133"/>
              <a:gd name="T30" fmla="*/ 2147483647 w 1300"/>
              <a:gd name="T31" fmla="*/ 0 h 1133"/>
              <a:gd name="T32" fmla="*/ 2147483647 w 1300"/>
              <a:gd name="T33" fmla="*/ 2147483647 h 1133"/>
              <a:gd name="T34" fmla="*/ 2147483647 w 1300"/>
              <a:gd name="T35" fmla="*/ 2147483647 h 1133"/>
              <a:gd name="T36" fmla="*/ 2147483647 w 1300"/>
              <a:gd name="T37" fmla="*/ 2147483647 h 1133"/>
              <a:gd name="T38" fmla="*/ 2147483647 w 1300"/>
              <a:gd name="T39" fmla="*/ 2147483647 h 1133"/>
              <a:gd name="T40" fmla="*/ 2147483647 w 1300"/>
              <a:gd name="T41" fmla="*/ 2147483647 h 1133"/>
              <a:gd name="T42" fmla="*/ 2147483647 w 1300"/>
              <a:gd name="T43" fmla="*/ 2147483647 h 1133"/>
              <a:gd name="T44" fmla="*/ 2147483647 w 1300"/>
              <a:gd name="T45" fmla="*/ 2147483647 h 1133"/>
              <a:gd name="T46" fmla="*/ 2147483647 w 1300"/>
              <a:gd name="T47" fmla="*/ 2147483647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225" name="Freeform 80"/>
          <p:cNvSpPr>
            <a:spLocks/>
          </p:cNvSpPr>
          <p:nvPr/>
        </p:nvSpPr>
        <p:spPr bwMode="auto">
          <a:xfrm>
            <a:off x="2254250" y="5573713"/>
            <a:ext cx="896938" cy="685800"/>
          </a:xfrm>
          <a:custGeom>
            <a:avLst/>
            <a:gdLst>
              <a:gd name="T0" fmla="*/ 2147483647 w 1356"/>
              <a:gd name="T1" fmla="*/ 2147483647 h 955"/>
              <a:gd name="T2" fmla="*/ 2147483647 w 1356"/>
              <a:gd name="T3" fmla="*/ 2147483647 h 955"/>
              <a:gd name="T4" fmla="*/ 2147483647 w 1356"/>
              <a:gd name="T5" fmla="*/ 2147483647 h 955"/>
              <a:gd name="T6" fmla="*/ 2147483647 w 1356"/>
              <a:gd name="T7" fmla="*/ 2147483647 h 955"/>
              <a:gd name="T8" fmla="*/ 2147483647 w 1356"/>
              <a:gd name="T9" fmla="*/ 2147483647 h 955"/>
              <a:gd name="T10" fmla="*/ 2147483647 w 1356"/>
              <a:gd name="T11" fmla="*/ 2147483647 h 955"/>
              <a:gd name="T12" fmla="*/ 2147483647 w 1356"/>
              <a:gd name="T13" fmla="*/ 2147483647 h 955"/>
              <a:gd name="T14" fmla="*/ 2147483647 w 1356"/>
              <a:gd name="T15" fmla="*/ 2147483647 h 955"/>
              <a:gd name="T16" fmla="*/ 2147483647 w 1356"/>
              <a:gd name="T17" fmla="*/ 2147483647 h 955"/>
              <a:gd name="T18" fmla="*/ 2147483647 w 1356"/>
              <a:gd name="T19" fmla="*/ 2147483647 h 955"/>
              <a:gd name="T20" fmla="*/ 2147483647 w 1356"/>
              <a:gd name="T21" fmla="*/ 2147483647 h 955"/>
              <a:gd name="T22" fmla="*/ 2147483647 w 1356"/>
              <a:gd name="T23" fmla="*/ 2147483647 h 955"/>
              <a:gd name="T24" fmla="*/ 2147483647 w 1356"/>
              <a:gd name="T25" fmla="*/ 2147483647 h 955"/>
              <a:gd name="T26" fmla="*/ 2147483647 w 1356"/>
              <a:gd name="T27" fmla="*/ 2147483647 h 955"/>
              <a:gd name="T28" fmla="*/ 2147483647 w 1356"/>
              <a:gd name="T29" fmla="*/ 2147483647 h 955"/>
              <a:gd name="T30" fmla="*/ 2147483647 w 1356"/>
              <a:gd name="T31" fmla="*/ 2147483647 h 955"/>
              <a:gd name="T32" fmla="*/ 2147483647 w 1356"/>
              <a:gd name="T33" fmla="*/ 2147483647 h 955"/>
              <a:gd name="T34" fmla="*/ 2147483647 w 1356"/>
              <a:gd name="T35" fmla="*/ 2147483647 h 955"/>
              <a:gd name="T36" fmla="*/ 2147483647 w 1356"/>
              <a:gd name="T37" fmla="*/ 2147483647 h 955"/>
              <a:gd name="T38" fmla="*/ 2147483647 w 1356"/>
              <a:gd name="T39" fmla="*/ 2147483647 h 955"/>
              <a:gd name="T40" fmla="*/ 2147483647 w 1356"/>
              <a:gd name="T41" fmla="*/ 2147483647 h 955"/>
              <a:gd name="T42" fmla="*/ 2147483647 w 1356"/>
              <a:gd name="T43" fmla="*/ 2147483647 h 955"/>
              <a:gd name="T44" fmla="*/ 2147483647 w 1356"/>
              <a:gd name="T45" fmla="*/ 2147483647 h 955"/>
              <a:gd name="T46" fmla="*/ 2147483647 w 1356"/>
              <a:gd name="T47" fmla="*/ 2147483647 h 955"/>
              <a:gd name="T48" fmla="*/ 2147483647 w 1356"/>
              <a:gd name="T49" fmla="*/ 2147483647 h 955"/>
              <a:gd name="T50" fmla="*/ 2147483647 w 1356"/>
              <a:gd name="T51" fmla="*/ 2147483647 h 955"/>
              <a:gd name="T52" fmla="*/ 2147483647 w 1356"/>
              <a:gd name="T53" fmla="*/ 2147483647 h 955"/>
              <a:gd name="T54" fmla="*/ 2147483647 w 1356"/>
              <a:gd name="T55" fmla="*/ 2147483647 h 955"/>
              <a:gd name="T56" fmla="*/ 2147483647 w 1356"/>
              <a:gd name="T57" fmla="*/ 2147483647 h 955"/>
              <a:gd name="T58" fmla="*/ 2147483647 w 1356"/>
              <a:gd name="T59" fmla="*/ 2147483647 h 955"/>
              <a:gd name="T60" fmla="*/ 2147483647 w 1356"/>
              <a:gd name="T61" fmla="*/ 2147483647 h 955"/>
              <a:gd name="T62" fmla="*/ 2147483647 w 1356"/>
              <a:gd name="T63" fmla="*/ 2147483647 h 955"/>
              <a:gd name="T64" fmla="*/ 2147483647 w 1356"/>
              <a:gd name="T65" fmla="*/ 2147483647 h 955"/>
              <a:gd name="T66" fmla="*/ 2147483647 w 1356"/>
              <a:gd name="T67" fmla="*/ 2147483647 h 955"/>
              <a:gd name="T68" fmla="*/ 2147483647 w 1356"/>
              <a:gd name="T69" fmla="*/ 2147483647 h 955"/>
              <a:gd name="T70" fmla="*/ 2147483647 w 1356"/>
              <a:gd name="T71" fmla="*/ 2147483647 h 955"/>
              <a:gd name="T72" fmla="*/ 2147483647 w 1356"/>
              <a:gd name="T73" fmla="*/ 2147483647 h 955"/>
              <a:gd name="T74" fmla="*/ 2147483647 w 1356"/>
              <a:gd name="T75" fmla="*/ 2147483647 h 955"/>
              <a:gd name="T76" fmla="*/ 2147483647 w 1356"/>
              <a:gd name="T77" fmla="*/ 2147483647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226" name="Freeform 81"/>
          <p:cNvSpPr>
            <a:spLocks/>
          </p:cNvSpPr>
          <p:nvPr/>
        </p:nvSpPr>
        <p:spPr bwMode="auto">
          <a:xfrm>
            <a:off x="1509713" y="7518400"/>
            <a:ext cx="1401762" cy="725488"/>
          </a:xfrm>
          <a:custGeom>
            <a:avLst/>
            <a:gdLst>
              <a:gd name="T0" fmla="*/ 2147483647 w 1905"/>
              <a:gd name="T1" fmla="*/ 2147483647 h 1160"/>
              <a:gd name="T2" fmla="*/ 2147483647 w 1905"/>
              <a:gd name="T3" fmla="*/ 2147483647 h 1160"/>
              <a:gd name="T4" fmla="*/ 2147483647 w 1905"/>
              <a:gd name="T5" fmla="*/ 2147483647 h 1160"/>
              <a:gd name="T6" fmla="*/ 2147483647 w 1905"/>
              <a:gd name="T7" fmla="*/ 2147483647 h 1160"/>
              <a:gd name="T8" fmla="*/ 2147483647 w 1905"/>
              <a:gd name="T9" fmla="*/ 2147483647 h 1160"/>
              <a:gd name="T10" fmla="*/ 2147483647 w 1905"/>
              <a:gd name="T11" fmla="*/ 2147483647 h 1160"/>
              <a:gd name="T12" fmla="*/ 2147483647 w 1905"/>
              <a:gd name="T13" fmla="*/ 2147483647 h 1160"/>
              <a:gd name="T14" fmla="*/ 2147483647 w 1905"/>
              <a:gd name="T15" fmla="*/ 2147483647 h 1160"/>
              <a:gd name="T16" fmla="*/ 2147483647 w 1905"/>
              <a:gd name="T17" fmla="*/ 2147483647 h 1160"/>
              <a:gd name="T18" fmla="*/ 2147483647 w 1905"/>
              <a:gd name="T19" fmla="*/ 2147483647 h 1160"/>
              <a:gd name="T20" fmla="*/ 2147483647 w 1905"/>
              <a:gd name="T21" fmla="*/ 2147483647 h 1160"/>
              <a:gd name="T22" fmla="*/ 2147483647 w 1905"/>
              <a:gd name="T23" fmla="*/ 2147483647 h 1160"/>
              <a:gd name="T24" fmla="*/ 2147483647 w 1905"/>
              <a:gd name="T25" fmla="*/ 2147483647 h 1160"/>
              <a:gd name="T26" fmla="*/ 2147483647 w 1905"/>
              <a:gd name="T27" fmla="*/ 2147483647 h 1160"/>
              <a:gd name="T28" fmla="*/ 2147483647 w 1905"/>
              <a:gd name="T29" fmla="*/ 2147483647 h 1160"/>
              <a:gd name="T30" fmla="*/ 2147483647 w 1905"/>
              <a:gd name="T31" fmla="*/ 2147483647 h 1160"/>
              <a:gd name="T32" fmla="*/ 2147483647 w 1905"/>
              <a:gd name="T33" fmla="*/ 2147483647 h 1160"/>
              <a:gd name="T34" fmla="*/ 2147483647 w 1905"/>
              <a:gd name="T35" fmla="*/ 2147483647 h 1160"/>
              <a:gd name="T36" fmla="*/ 2147483647 w 1905"/>
              <a:gd name="T37" fmla="*/ 2147483647 h 1160"/>
              <a:gd name="T38" fmla="*/ 2147483647 w 1905"/>
              <a:gd name="T39" fmla="*/ 2147483647 h 1160"/>
              <a:gd name="T40" fmla="*/ 2147483647 w 1905"/>
              <a:gd name="T41" fmla="*/ 2147483647 h 1160"/>
              <a:gd name="T42" fmla="*/ 2147483647 w 1905"/>
              <a:gd name="T43" fmla="*/ 2147483647 h 1160"/>
              <a:gd name="T44" fmla="*/ 2147483647 w 1905"/>
              <a:gd name="T45" fmla="*/ 2147483647 h 1160"/>
              <a:gd name="T46" fmla="*/ 2147483647 w 1905"/>
              <a:gd name="T47" fmla="*/ 2147483647 h 1160"/>
              <a:gd name="T48" fmla="*/ 2147483647 w 1905"/>
              <a:gd name="T49" fmla="*/ 2147483647 h 1160"/>
              <a:gd name="T50" fmla="*/ 2147483647 w 1905"/>
              <a:gd name="T51" fmla="*/ 2147483647 h 1160"/>
              <a:gd name="T52" fmla="*/ 2147483647 w 1905"/>
              <a:gd name="T53" fmla="*/ 2147483647 h 1160"/>
              <a:gd name="T54" fmla="*/ 2147483647 w 1905"/>
              <a:gd name="T55" fmla="*/ 2147483647 h 1160"/>
              <a:gd name="T56" fmla="*/ 2147483647 w 1905"/>
              <a:gd name="T57" fmla="*/ 2147483647 h 1160"/>
              <a:gd name="T58" fmla="*/ 2147483647 w 1905"/>
              <a:gd name="T59" fmla="*/ 2147483647 h 1160"/>
              <a:gd name="T60" fmla="*/ 2147483647 w 1905"/>
              <a:gd name="T61" fmla="*/ 2147483647 h 1160"/>
              <a:gd name="T62" fmla="*/ 2147483647 w 1905"/>
              <a:gd name="T63" fmla="*/ 2147483647 h 1160"/>
              <a:gd name="T64" fmla="*/ 2147483647 w 1905"/>
              <a:gd name="T65" fmla="*/ 2147483647 h 1160"/>
              <a:gd name="T66" fmla="*/ 2147483647 w 1905"/>
              <a:gd name="T67" fmla="*/ 2147483647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227" name="Oval 83"/>
          <p:cNvSpPr>
            <a:spLocks noChangeArrowheads="1"/>
          </p:cNvSpPr>
          <p:nvPr/>
        </p:nvSpPr>
        <p:spPr bwMode="auto">
          <a:xfrm>
            <a:off x="241300" y="3886200"/>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228" name="Text Box 84"/>
          <p:cNvSpPr txBox="1">
            <a:spLocks noChangeArrowheads="1"/>
          </p:cNvSpPr>
          <p:nvPr/>
        </p:nvSpPr>
        <p:spPr bwMode="auto">
          <a:xfrm>
            <a:off x="246063" y="3981450"/>
            <a:ext cx="971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#2</a:t>
            </a:r>
          </a:p>
        </p:txBody>
      </p:sp>
      <p:sp>
        <p:nvSpPr>
          <p:cNvPr id="49229" name="Oval 86"/>
          <p:cNvSpPr>
            <a:spLocks noChangeArrowheads="1"/>
          </p:cNvSpPr>
          <p:nvPr/>
        </p:nvSpPr>
        <p:spPr bwMode="auto">
          <a:xfrm>
            <a:off x="498475" y="5795963"/>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230" name="Text Box 87"/>
          <p:cNvSpPr txBox="1">
            <a:spLocks noChangeArrowheads="1"/>
          </p:cNvSpPr>
          <p:nvPr/>
        </p:nvSpPr>
        <p:spPr bwMode="auto">
          <a:xfrm>
            <a:off x="503238" y="5907088"/>
            <a:ext cx="971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#3</a:t>
            </a:r>
          </a:p>
        </p:txBody>
      </p:sp>
      <p:sp>
        <p:nvSpPr>
          <p:cNvPr id="49231" name="Oval 89"/>
          <p:cNvSpPr>
            <a:spLocks noChangeArrowheads="1"/>
          </p:cNvSpPr>
          <p:nvPr/>
        </p:nvSpPr>
        <p:spPr bwMode="auto">
          <a:xfrm>
            <a:off x="328613" y="7815263"/>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232" name="Text Box 90"/>
          <p:cNvSpPr txBox="1">
            <a:spLocks noChangeArrowheads="1"/>
          </p:cNvSpPr>
          <p:nvPr/>
        </p:nvSpPr>
        <p:spPr bwMode="auto">
          <a:xfrm>
            <a:off x="373063" y="7920038"/>
            <a:ext cx="971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#4</a:t>
            </a:r>
          </a:p>
        </p:txBody>
      </p:sp>
      <p:sp>
        <p:nvSpPr>
          <p:cNvPr id="49233" name="Oval 92"/>
          <p:cNvSpPr>
            <a:spLocks noChangeArrowheads="1"/>
          </p:cNvSpPr>
          <p:nvPr/>
        </p:nvSpPr>
        <p:spPr bwMode="auto">
          <a:xfrm>
            <a:off x="385763" y="2025650"/>
            <a:ext cx="819150" cy="7429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9234" name="Text Box 93"/>
          <p:cNvSpPr txBox="1">
            <a:spLocks noChangeArrowheads="1"/>
          </p:cNvSpPr>
          <p:nvPr/>
        </p:nvSpPr>
        <p:spPr bwMode="auto">
          <a:xfrm>
            <a:off x="438150" y="2124075"/>
            <a:ext cx="971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3200" b="1">
                <a:latin typeface="Comic Sans MS" charset="0"/>
              </a:rPr>
              <a:t>#1</a:t>
            </a:r>
          </a:p>
        </p:txBody>
      </p:sp>
      <p:sp>
        <p:nvSpPr>
          <p:cNvPr id="224350" name="Text Box 94"/>
          <p:cNvSpPr txBox="1">
            <a:spLocks noChangeArrowheads="1"/>
          </p:cNvSpPr>
          <p:nvPr/>
        </p:nvSpPr>
        <p:spPr bwMode="auto">
          <a:xfrm>
            <a:off x="2562225" y="661988"/>
            <a:ext cx="4419600" cy="400050"/>
          </a:xfrm>
          <a:prstGeom prst="rect">
            <a:avLst/>
          </a:prstGeom>
          <a:noFill/>
          <a:ln w="9525">
            <a:noFill/>
            <a:miter lim="800000"/>
            <a:headEnd/>
            <a:tailEnd/>
          </a:ln>
          <a:effectLst>
            <a:outerShdw dist="45791" dir="3378596" algn="ctr" rotWithShape="0">
              <a:srgbClr val="CCCCCC"/>
            </a:outerShdw>
          </a:effectLst>
        </p:spPr>
        <p:txBody>
          <a:bodyPr>
            <a:spAutoFit/>
          </a:bodyPr>
          <a:lstStyle/>
          <a:p>
            <a:pPr>
              <a:spcBef>
                <a:spcPct val="50000"/>
              </a:spcBef>
              <a:defRPr/>
            </a:pPr>
            <a:r>
              <a:rPr lang="en-US" sz="2000" b="1" i="1">
                <a:latin typeface="Comic Sans MS" pitchFamily="-107" charset="0"/>
                <a:ea typeface="+mn-ea"/>
                <a:cs typeface="+mn-cs"/>
              </a:rPr>
              <a:t>Phao-lô: khái quát hành trình</a:t>
            </a:r>
          </a:p>
        </p:txBody>
      </p:sp>
      <p:sp>
        <p:nvSpPr>
          <p:cNvPr id="49236" name="Line 95"/>
          <p:cNvSpPr>
            <a:spLocks noChangeShapeType="1"/>
          </p:cNvSpPr>
          <p:nvPr/>
        </p:nvSpPr>
        <p:spPr bwMode="auto">
          <a:xfrm>
            <a:off x="231775" y="6802438"/>
            <a:ext cx="7062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37" name="Line 96"/>
          <p:cNvSpPr>
            <a:spLocks noChangeShapeType="1"/>
          </p:cNvSpPr>
          <p:nvPr/>
        </p:nvSpPr>
        <p:spPr bwMode="auto">
          <a:xfrm>
            <a:off x="230188" y="4856163"/>
            <a:ext cx="70627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38" name="AutoShape 97"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39" name="AutoShape 98"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wrap="none" anchor="ctr"/>
          <a:lstStyle/>
          <a:p>
            <a:pPr algn="ctr"/>
            <a:endParaRPr lang="en-US" sz="1200"/>
          </a:p>
        </p:txBody>
      </p:sp>
      <p:sp>
        <p:nvSpPr>
          <p:cNvPr id="49240" name="AutoShape 99"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41" name="AutoShape 100"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49242" name="AutoShape 101"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49243" name="AutoShape 102"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49244" name="AutoShape 103"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45" name="AutoShape 104"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49246" name="AutoShape 105"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47" name="AutoShape 106"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p>
            <a:pPr algn="ctr"/>
            <a:endParaRPr lang="en-US" sz="1200"/>
          </a:p>
        </p:txBody>
      </p:sp>
      <p:sp>
        <p:nvSpPr>
          <p:cNvPr id="49248" name="AutoShape 107"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sp>
        <p:nvSpPr>
          <p:cNvPr id="49249" name="AutoShape 108"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49250" name="AutoShape 109"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p>
            <a:pPr algn="ctr"/>
            <a:endParaRPr lang="en-US" sz="1200"/>
          </a:p>
        </p:txBody>
      </p:sp>
      <p:sp>
        <p:nvSpPr>
          <p:cNvPr id="49251" name="AutoShape 110"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p>
            <a:pPr algn="ctr"/>
            <a:endParaRPr lang="en-US" sz="1200"/>
          </a:p>
        </p:txBody>
      </p:sp>
      <p:grpSp>
        <p:nvGrpSpPr>
          <p:cNvPr id="49252" name="Group 106"/>
          <p:cNvGrpSpPr>
            <a:grpSpLocks/>
          </p:cNvGrpSpPr>
          <p:nvPr/>
        </p:nvGrpSpPr>
        <p:grpSpPr bwMode="auto">
          <a:xfrm>
            <a:off x="541338" y="3038475"/>
            <a:ext cx="2801937" cy="1628775"/>
            <a:chOff x="1179513" y="3703638"/>
            <a:chExt cx="2600920" cy="3056711"/>
          </a:xfrm>
        </p:grpSpPr>
        <p:sp>
          <p:nvSpPr>
            <p:cNvPr id="49253" name="Rectangle 50"/>
            <p:cNvSpPr>
              <a:spLocks noChangeArrowheads="1"/>
            </p:cNvSpPr>
            <p:nvPr/>
          </p:nvSpPr>
          <p:spPr bwMode="auto">
            <a:xfrm>
              <a:off x="1179513" y="3703638"/>
              <a:ext cx="1096365" cy="277071"/>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ÂU</a:t>
              </a:r>
              <a:endParaRPr lang="en-US" sz="2800" b="1">
                <a:latin typeface="Times" charset="0"/>
              </a:endParaRPr>
            </a:p>
          </p:txBody>
        </p:sp>
        <p:sp>
          <p:nvSpPr>
            <p:cNvPr id="49254" name="Rectangle 51"/>
            <p:cNvSpPr>
              <a:spLocks noChangeArrowheads="1"/>
            </p:cNvSpPr>
            <p:nvPr/>
          </p:nvSpPr>
          <p:spPr bwMode="auto">
            <a:xfrm>
              <a:off x="3062786" y="6483280"/>
              <a:ext cx="717647" cy="277069"/>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Times" charset="0"/>
                </a:rPr>
                <a:t>Ả RẬP</a:t>
              </a:r>
              <a:endParaRPr lang="en-US" sz="2000">
                <a:latin typeface="Times" charset="0"/>
              </a:endParaRPr>
            </a:p>
          </p:txBody>
        </p:sp>
        <p:sp>
          <p:nvSpPr>
            <p:cNvPr id="49255" name="Rectangle 52"/>
            <p:cNvSpPr>
              <a:spLocks noChangeArrowheads="1"/>
            </p:cNvSpPr>
            <p:nvPr/>
          </p:nvSpPr>
          <p:spPr bwMode="auto">
            <a:xfrm>
              <a:off x="1724748" y="6453487"/>
              <a:ext cx="1184782" cy="277069"/>
            </a:xfrm>
            <a:prstGeom prst="rect">
              <a:avLst/>
            </a:prstGeom>
            <a:noFill/>
            <a:ln>
              <a:noFill/>
            </a:ln>
            <a:effectLst>
              <a:outerShdw dist="28398" dir="1593903" algn="ctr" rotWithShape="0">
                <a:srgbClr val="7E835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Comic Sans MS" charset="0"/>
                </a:rPr>
                <a:t>CHÂU PHI</a:t>
              </a:r>
              <a:endParaRPr lang="en-US" sz="2000">
                <a:latin typeface="Times"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2933700" y="1076325"/>
            <a:ext cx="4287838" cy="528638"/>
          </a:xfrm>
          <a:prstGeom prst="rect">
            <a:avLst/>
          </a:prstGeom>
          <a:noFill/>
          <a:ln>
            <a:noFill/>
          </a:ln>
          <a:effectLst>
            <a:outerShdw dist="35921" dir="2700000" algn="ctr" rotWithShape="0">
              <a:srgbClr val="AAAAA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800" b="1">
                <a:solidFill>
                  <a:srgbClr val="236335"/>
                </a:solidFill>
                <a:latin typeface="Arial" charset="0"/>
              </a:rPr>
              <a:t>VUI LÒNG PHẢN HỒI …</a:t>
            </a:r>
          </a:p>
        </p:txBody>
      </p:sp>
      <p:sp>
        <p:nvSpPr>
          <p:cNvPr id="50178" name="Rectangle 3"/>
          <p:cNvSpPr>
            <a:spLocks noChangeArrowheads="1"/>
          </p:cNvSpPr>
          <p:nvPr/>
        </p:nvSpPr>
        <p:spPr bwMode="auto">
          <a:xfrm>
            <a:off x="377825" y="1022350"/>
            <a:ext cx="6788150" cy="7740650"/>
          </a:xfrm>
          <a:prstGeom prst="rect">
            <a:avLst/>
          </a:prstGeom>
          <a:noFill/>
          <a:ln w="76200">
            <a:solidFill>
              <a:srgbClr val="18753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79" name="Text Box 4"/>
          <p:cNvSpPr txBox="1">
            <a:spLocks noChangeArrowheads="1"/>
          </p:cNvSpPr>
          <p:nvPr/>
        </p:nvSpPr>
        <p:spPr bwMode="auto">
          <a:xfrm>
            <a:off x="3024188" y="341313"/>
            <a:ext cx="4254500" cy="646112"/>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200" b="1">
                <a:solidFill>
                  <a:srgbClr val="187534"/>
                </a:solidFill>
                <a:latin typeface="Helvetica" charset="0"/>
              </a:rPr>
              <a:t>The Bible…Basically Ministries International Inc.</a:t>
            </a:r>
          </a:p>
          <a:p>
            <a:r>
              <a:rPr lang="en-US" sz="1200" b="1">
                <a:solidFill>
                  <a:srgbClr val="187534"/>
                </a:solidFill>
                <a:latin typeface="Helvetica" charset="0"/>
              </a:rPr>
              <a:t>voice: 817-346-4750    cell: 817-300-6492                  www.biblebasically.com    johnfryman@sbcglobal.net                         </a:t>
            </a:r>
          </a:p>
        </p:txBody>
      </p:sp>
      <p:sp>
        <p:nvSpPr>
          <p:cNvPr id="50180"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sp>
        <p:nvSpPr>
          <p:cNvPr id="50181"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solidFill>
                  <a:srgbClr val="105023"/>
                </a:solidFill>
                <a:latin typeface="Comic Sans MS" charset="0"/>
              </a:rPr>
              <a:t> </a:t>
            </a:r>
          </a:p>
        </p:txBody>
      </p:sp>
      <p:sp>
        <p:nvSpPr>
          <p:cNvPr id="50182" name="Text Box 8"/>
          <p:cNvSpPr txBox="1">
            <a:spLocks noChangeArrowheads="1"/>
          </p:cNvSpPr>
          <p:nvPr/>
        </p:nvSpPr>
        <p:spPr bwMode="auto">
          <a:xfrm>
            <a:off x="3927475" y="2611438"/>
            <a:ext cx="60944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i="1">
              <a:solidFill>
                <a:srgbClr val="105023"/>
              </a:solidFill>
              <a:latin typeface="Times" charset="0"/>
            </a:endParaRPr>
          </a:p>
          <a:p>
            <a:pPr>
              <a:lnSpc>
                <a:spcPct val="55000"/>
              </a:lnSpc>
              <a:spcBef>
                <a:spcPct val="50000"/>
              </a:spcBef>
            </a:pPr>
            <a:endParaRPr lang="en-US" sz="1300" b="1" i="1">
              <a:solidFill>
                <a:srgbClr val="105023"/>
              </a:solidFill>
              <a:latin typeface="Times" charset="0"/>
            </a:endParaRPr>
          </a:p>
          <a:p>
            <a:pPr>
              <a:lnSpc>
                <a:spcPct val="20000"/>
              </a:lnSpc>
              <a:spcBef>
                <a:spcPct val="50000"/>
              </a:spcBef>
            </a:pPr>
            <a:endParaRPr lang="en-US" sz="1300" b="1">
              <a:solidFill>
                <a:srgbClr val="105023"/>
              </a:solidFill>
              <a:latin typeface="Times" charset="0"/>
            </a:endParaRPr>
          </a:p>
          <a:p>
            <a:pPr>
              <a:lnSpc>
                <a:spcPct val="55000"/>
              </a:lnSpc>
              <a:spcBef>
                <a:spcPct val="50000"/>
              </a:spcBef>
            </a:pPr>
            <a:endParaRPr lang="en-US" sz="1500" b="1" i="1">
              <a:solidFill>
                <a:srgbClr val="105023"/>
              </a:solidFill>
              <a:latin typeface="Times" charset="0"/>
            </a:endParaRPr>
          </a:p>
        </p:txBody>
      </p:sp>
      <p:sp>
        <p:nvSpPr>
          <p:cNvPr id="50183" name="Text Box 9"/>
          <p:cNvSpPr txBox="1">
            <a:spLocks noChangeArrowheads="1"/>
          </p:cNvSpPr>
          <p:nvPr/>
        </p:nvSpPr>
        <p:spPr bwMode="auto">
          <a:xfrm>
            <a:off x="698500" y="8775700"/>
            <a:ext cx="59991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i="1">
                <a:solidFill>
                  <a:srgbClr val="105023"/>
                </a:solidFill>
                <a:latin typeface="Times" charset="0"/>
              </a:rPr>
              <a:t>Multiplying Biblical Literacy Throughout The Body of Christ</a:t>
            </a:r>
          </a:p>
        </p:txBody>
      </p:sp>
      <p:sp>
        <p:nvSpPr>
          <p:cNvPr id="50184" name="Text Box 10"/>
          <p:cNvSpPr txBox="1">
            <a:spLocks noChangeArrowheads="1"/>
          </p:cNvSpPr>
          <p:nvPr/>
        </p:nvSpPr>
        <p:spPr bwMode="auto">
          <a:xfrm>
            <a:off x="404813" y="2058988"/>
            <a:ext cx="669925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300" b="1">
                <a:latin typeface="Arial" charset="0"/>
              </a:rPr>
              <a:t>Vui lòng ghi vào bên dưới phản hồi của bạn về phần giảng dạy của </a:t>
            </a:r>
            <a:r>
              <a:rPr lang="en-US" sz="1300" b="1" i="1">
                <a:latin typeface="Arial" charset="0"/>
              </a:rPr>
              <a:t>KINH THÁN…CƠ BẢN LÀ </a:t>
            </a:r>
            <a:r>
              <a:rPr lang="en-US" sz="1300" b="1">
                <a:latin typeface="Arial" charset="0"/>
              </a:rPr>
              <a:t>mà bạn vừa học qua. Ghi chú của bạn sẽ giúp chúng tôi cải thiện nội dung và công việc phục vụ. </a:t>
            </a:r>
            <a:r>
              <a:rPr lang="en-US" sz="1300" b="1" i="1" u="sng">
                <a:latin typeface="Arial" charset="0"/>
              </a:rPr>
              <a:t>Bạn không cần ghi tên</a:t>
            </a:r>
            <a:r>
              <a:rPr lang="en-US" sz="1300" b="1">
                <a:latin typeface="Arial" charset="0"/>
              </a:rPr>
              <a:t>. Tuy nhiên, nếu muốn bạn có thể ghi tên, địa chỉ và email để chúng tôi có thể tiện liên lạc thông báo về hoạt động của công việc phục vụ.</a:t>
            </a:r>
          </a:p>
          <a:p>
            <a:pPr algn="ctr">
              <a:spcBef>
                <a:spcPct val="50000"/>
              </a:spcBef>
            </a:pPr>
            <a:endParaRPr lang="en-US" sz="1300" b="1">
              <a:latin typeface="Times" charset="0"/>
            </a:endParaRPr>
          </a:p>
        </p:txBody>
      </p:sp>
      <p:sp>
        <p:nvSpPr>
          <p:cNvPr id="50185" name="Text Box 11"/>
          <p:cNvSpPr txBox="1">
            <a:spLocks noChangeArrowheads="1"/>
          </p:cNvSpPr>
          <p:nvPr/>
        </p:nvSpPr>
        <p:spPr bwMode="auto">
          <a:xfrm>
            <a:off x="600075" y="7031038"/>
            <a:ext cx="65055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100" b="1">
                <a:latin typeface="Arial" charset="0"/>
              </a:rPr>
              <a:t>(thông tin dưới đây không bắt buộc phải điền vào)</a:t>
            </a:r>
            <a:endParaRPr lang="en-US" sz="1600" b="1">
              <a:latin typeface="Arial" charset="0"/>
            </a:endParaRPr>
          </a:p>
          <a:p>
            <a:r>
              <a:rPr lang="en-US" sz="1600" b="1">
                <a:latin typeface="Arial" charset="0"/>
              </a:rPr>
              <a:t>Tên:________________________________________________</a:t>
            </a:r>
          </a:p>
          <a:p>
            <a:r>
              <a:rPr lang="en-US" sz="1600" b="1">
                <a:latin typeface="Arial" charset="0"/>
              </a:rPr>
              <a:t>Địa chỉ:______________________________________________</a:t>
            </a:r>
          </a:p>
          <a:p>
            <a:r>
              <a:rPr lang="en-US" sz="1600" b="1">
                <a:latin typeface="Arial" charset="0"/>
              </a:rPr>
              <a:t>______________________________________________________</a:t>
            </a:r>
          </a:p>
          <a:p>
            <a:r>
              <a:rPr lang="en-US" sz="1600" b="1">
                <a:latin typeface="Arial" charset="0"/>
              </a:rPr>
              <a:t>______________________________________________________</a:t>
            </a:r>
          </a:p>
          <a:p>
            <a:r>
              <a:rPr lang="en-US" sz="1600" b="1">
                <a:latin typeface="Arial" charset="0"/>
              </a:rPr>
              <a:t>Email:_________________________________________________                                           VUI LÒNG VIẾT HOA </a:t>
            </a:r>
          </a:p>
        </p:txBody>
      </p:sp>
      <p:sp>
        <p:nvSpPr>
          <p:cNvPr id="50186" name="Text Box 13"/>
          <p:cNvSpPr txBox="1">
            <a:spLocks noChangeArrowheads="1"/>
          </p:cNvSpPr>
          <p:nvPr/>
        </p:nvSpPr>
        <p:spPr bwMode="auto">
          <a:xfrm>
            <a:off x="369888" y="6481763"/>
            <a:ext cx="6731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cs typeface="Helvetica" charset="0"/>
              </a:rPr>
              <a:t>Về thời lượng của buổi thuyết trình, như vậy là </a:t>
            </a:r>
          </a:p>
          <a:p>
            <a:pPr algn="ctr">
              <a:spcBef>
                <a:spcPct val="50000"/>
              </a:spcBef>
            </a:pPr>
            <a:r>
              <a:rPr lang="en-US" sz="1200" b="1">
                <a:latin typeface="Helvetica" charset="0"/>
                <a:cs typeface="Helvetica" charset="0"/>
              </a:rPr>
              <a:t>(  )Quá dài  (  )Vừa đủ  (  ) Có lẽ nên dài thêm chút nữa  (  )Dài hơn nhiều nữa</a:t>
            </a:r>
          </a:p>
        </p:txBody>
      </p:sp>
      <p:sp>
        <p:nvSpPr>
          <p:cNvPr id="50187" name="Line 14"/>
          <p:cNvSpPr>
            <a:spLocks noChangeShapeType="1"/>
          </p:cNvSpPr>
          <p:nvPr/>
        </p:nvSpPr>
        <p:spPr bwMode="auto">
          <a:xfrm>
            <a:off x="781050" y="6475413"/>
            <a:ext cx="59134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8" name="Line 15"/>
          <p:cNvSpPr>
            <a:spLocks noChangeShapeType="1"/>
          </p:cNvSpPr>
          <p:nvPr/>
        </p:nvSpPr>
        <p:spPr bwMode="auto">
          <a:xfrm>
            <a:off x="757238" y="7008813"/>
            <a:ext cx="59134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9" name="Text Box 23"/>
          <p:cNvSpPr txBox="1">
            <a:spLocks noChangeArrowheads="1"/>
          </p:cNvSpPr>
          <p:nvPr/>
        </p:nvSpPr>
        <p:spPr bwMode="auto">
          <a:xfrm>
            <a:off x="428625" y="6142038"/>
            <a:ext cx="6731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latin typeface="Helvetica" charset="0"/>
                <a:cs typeface="Helvetica" charset="0"/>
              </a:rPr>
              <a:t>Dùng mặt sau để ghi thêm ý kiến.</a:t>
            </a:r>
          </a:p>
        </p:txBody>
      </p:sp>
      <p:pic>
        <p:nvPicPr>
          <p:cNvPr id="50190" name="Picture 1" descr="Vietnamese T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268288"/>
            <a:ext cx="2265363" cy="1700212"/>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3001963" y="1093788"/>
            <a:ext cx="3981450" cy="866775"/>
          </a:xfrm>
          <a:prstGeom prst="rect">
            <a:avLst/>
          </a:prstGeom>
          <a:noFill/>
          <a:ln w="9525">
            <a:noFill/>
            <a:miter lim="800000"/>
            <a:headEnd/>
            <a:tailEnd/>
          </a:ln>
          <a:effectLst>
            <a:outerShdw dist="35921" dir="2700000" algn="ctr" rotWithShape="0">
              <a:srgbClr val="AAAAAA"/>
            </a:outerShdw>
          </a:effectLst>
        </p:spPr>
        <p:txBody>
          <a:bodyPr lIns="97027" tIns="48513" rIns="97027" bIns="48513">
            <a:spAutoFit/>
          </a:bodyPr>
          <a:lstStyle/>
          <a:p>
            <a:pPr defTabSz="969963">
              <a:spcBef>
                <a:spcPct val="50000"/>
              </a:spcBef>
              <a:defRPr/>
            </a:pPr>
            <a:r>
              <a:rPr lang="en-US" sz="2500" b="1" dirty="0">
                <a:solidFill>
                  <a:srgbClr val="236335"/>
                </a:solidFill>
                <a:latin typeface="Arial" pitchFamily="34" charset="0"/>
                <a:ea typeface="+mn-ea"/>
                <a:cs typeface="+mn-cs"/>
              </a:rPr>
              <a:t>MỘT LỜI CỦA BẠN SẼ THẬT SỰ GIÚP ÍCH! </a:t>
            </a:r>
          </a:p>
        </p:txBody>
      </p:sp>
      <p:sp>
        <p:nvSpPr>
          <p:cNvPr id="51202" name="Rectangle 3"/>
          <p:cNvSpPr>
            <a:spLocks noChangeArrowheads="1"/>
          </p:cNvSpPr>
          <p:nvPr/>
        </p:nvSpPr>
        <p:spPr bwMode="auto">
          <a:xfrm>
            <a:off x="377825" y="1022350"/>
            <a:ext cx="6788150" cy="7620000"/>
          </a:xfrm>
          <a:prstGeom prst="rect">
            <a:avLst/>
          </a:prstGeom>
          <a:noFill/>
          <a:ln w="76200">
            <a:solidFill>
              <a:srgbClr val="18753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03" name="Text Box 4"/>
          <p:cNvSpPr txBox="1">
            <a:spLocks noChangeArrowheads="1"/>
          </p:cNvSpPr>
          <p:nvPr/>
        </p:nvSpPr>
        <p:spPr bwMode="auto">
          <a:xfrm>
            <a:off x="3024188" y="341313"/>
            <a:ext cx="4254500" cy="646112"/>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200" b="1">
                <a:solidFill>
                  <a:srgbClr val="187534"/>
                </a:solidFill>
                <a:latin typeface="Helvetica" charset="0"/>
              </a:rPr>
              <a:t>The Bible…Basically Ministries International Inc.</a:t>
            </a:r>
          </a:p>
          <a:p>
            <a:r>
              <a:rPr lang="en-US" sz="1200" b="1">
                <a:solidFill>
                  <a:srgbClr val="187534"/>
                </a:solidFill>
                <a:latin typeface="Helvetica" charset="0"/>
              </a:rPr>
              <a:t>v: 817-346-4750    c: 817-300-6492                  www.biblebasically.com    johnfryman@sbcglobal.net                         </a:t>
            </a:r>
          </a:p>
        </p:txBody>
      </p:sp>
      <p:sp>
        <p:nvSpPr>
          <p:cNvPr id="51204"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1300" b="1">
              <a:solidFill>
                <a:srgbClr val="105023"/>
              </a:solidFill>
              <a:latin typeface="Comic Sans MS" charset="0"/>
            </a:endParaRPr>
          </a:p>
        </p:txBody>
      </p:sp>
      <p:sp>
        <p:nvSpPr>
          <p:cNvPr id="51205"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a:solidFill>
                  <a:srgbClr val="105023"/>
                </a:solidFill>
                <a:latin typeface="Comic Sans MS" charset="0"/>
              </a:rPr>
              <a:t> </a:t>
            </a:r>
          </a:p>
        </p:txBody>
      </p:sp>
      <p:sp>
        <p:nvSpPr>
          <p:cNvPr id="51206" name="Text Box 8"/>
          <p:cNvSpPr txBox="1">
            <a:spLocks noChangeArrowheads="1"/>
          </p:cNvSpPr>
          <p:nvPr/>
        </p:nvSpPr>
        <p:spPr bwMode="auto">
          <a:xfrm>
            <a:off x="371475" y="8775700"/>
            <a:ext cx="671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700" b="1" i="1">
                <a:solidFill>
                  <a:srgbClr val="105023"/>
                </a:solidFill>
                <a:latin typeface="Times" charset="0"/>
              </a:rPr>
              <a:t>Nhân rộng sự hiểu biết Kinh Thánh trong thân thể Đấng Christ</a:t>
            </a:r>
          </a:p>
        </p:txBody>
      </p:sp>
      <p:sp>
        <p:nvSpPr>
          <p:cNvPr id="51207" name="Text Box 9"/>
          <p:cNvSpPr txBox="1">
            <a:spLocks noChangeArrowheads="1"/>
          </p:cNvSpPr>
          <p:nvPr/>
        </p:nvSpPr>
        <p:spPr bwMode="auto">
          <a:xfrm>
            <a:off x="463550" y="2036763"/>
            <a:ext cx="675481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r>
              <a:rPr lang="en-US" sz="1300" b="1">
                <a:latin typeface="Arial" charset="0"/>
              </a:rPr>
              <a:t>BẠN SẼ GIÚP VIỆC PHỤC VỤ CỦA CHÚNG TÔI RẤT NHIỀU BẰNG CÁCH GỢI Ý NHỮNG CÁ NHÂN TRONG NHỮNG CHỨC VỤ VÀ HỘI THÁNH KHÁC LƯU TÂM ĐẾN KINH THÁNH …CƠ BẢN TRONG CHỨC VỤ TỔ CHỨC DIỄN THUYẾT.  VUI LÒNG CHO BIẾT Ý KIẾN CỦA BẠN CHO NHỮNG CHỨC VỤ HOẶC CÁ NHÂN CHÚNG TÔI NÊN LIÊN HỆ LIÊN QUAN ĐẾN VIỆC TỔ CHỨC DIỄN THUYẾT TẠI NƠI CỦA HỌ. </a:t>
            </a:r>
            <a:endParaRPr lang="en-US" sz="1600" b="1">
              <a:latin typeface="Arial" charset="0"/>
            </a:endParaRPr>
          </a:p>
          <a:p>
            <a:endParaRPr lang="en-US" sz="1600" b="1">
              <a:latin typeface="Arial" charset="0"/>
            </a:endParaRPr>
          </a:p>
          <a:p>
            <a:pPr>
              <a:spcBef>
                <a:spcPct val="50000"/>
              </a:spcBef>
            </a:pPr>
            <a:endParaRPr lang="en-US" sz="1600" b="1">
              <a:latin typeface="Times" charset="0"/>
            </a:endParaRPr>
          </a:p>
        </p:txBody>
      </p:sp>
      <p:sp>
        <p:nvSpPr>
          <p:cNvPr id="51208" name="Text Box 10"/>
          <p:cNvSpPr txBox="1">
            <a:spLocks noChangeArrowheads="1"/>
          </p:cNvSpPr>
          <p:nvPr/>
        </p:nvSpPr>
        <p:spPr bwMode="auto">
          <a:xfrm>
            <a:off x="631825" y="3160713"/>
            <a:ext cx="62579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Arial" charset="0"/>
              </a:rPr>
              <a:t>TÊN TỔ CHỨC:____________________________________________</a:t>
            </a:r>
          </a:p>
          <a:p>
            <a:r>
              <a:rPr lang="en-US" sz="1400" b="1">
                <a:latin typeface="Arial" charset="0"/>
              </a:rPr>
              <a:t>THÀNH PHỐ/ĐỊA ĐIỂM :_________________________________________</a:t>
            </a:r>
          </a:p>
          <a:p>
            <a:r>
              <a:rPr lang="en-US" sz="1400" b="1">
                <a:latin typeface="Arial" charset="0"/>
              </a:rPr>
              <a:t>NGƯỜI LIÊN HỆ:______________________________________</a:t>
            </a:r>
          </a:p>
          <a:p>
            <a:r>
              <a:rPr lang="en-US" sz="1400" b="1">
                <a:latin typeface="Arial" charset="0"/>
              </a:rPr>
              <a:t>            CHÚNG TÔI CÓ THỂ SỬ DỤNG TÊN BẠN KHÔNG?____________</a:t>
            </a:r>
          </a:p>
        </p:txBody>
      </p:sp>
      <p:sp>
        <p:nvSpPr>
          <p:cNvPr id="51209" name="Text Box 11"/>
          <p:cNvSpPr txBox="1">
            <a:spLocks noChangeArrowheads="1"/>
          </p:cNvSpPr>
          <p:nvPr/>
        </p:nvSpPr>
        <p:spPr bwMode="auto">
          <a:xfrm>
            <a:off x="646113" y="4249738"/>
            <a:ext cx="625633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Arial" charset="0"/>
              </a:rPr>
              <a:t>TÊN TỔ CHỨC:____________________________________________</a:t>
            </a:r>
          </a:p>
          <a:p>
            <a:r>
              <a:rPr lang="en-US" sz="1400" b="1">
                <a:latin typeface="Arial" charset="0"/>
              </a:rPr>
              <a:t>THÀNH PHỐ/ĐỊA ĐIỂM :_________________________________________</a:t>
            </a:r>
          </a:p>
          <a:p>
            <a:r>
              <a:rPr lang="en-US" sz="1400" b="1">
                <a:latin typeface="Arial" charset="0"/>
              </a:rPr>
              <a:t>NGƯỜI LIÊN HỆ:______________________________________</a:t>
            </a:r>
          </a:p>
          <a:p>
            <a:r>
              <a:rPr lang="en-US" sz="1400" b="1">
                <a:latin typeface="Arial" charset="0"/>
              </a:rPr>
              <a:t>            CHÚNG TÔI CÓ THỂ SỬ DỤNG TÊN BẠN KHÔNG?____________</a:t>
            </a:r>
          </a:p>
          <a:p>
            <a:endParaRPr lang="en-US" sz="1400" b="1">
              <a:latin typeface="Arial" charset="0"/>
            </a:endParaRPr>
          </a:p>
        </p:txBody>
      </p:sp>
      <p:sp>
        <p:nvSpPr>
          <p:cNvPr id="51210" name="Text Box 12"/>
          <p:cNvSpPr txBox="1">
            <a:spLocks noChangeArrowheads="1"/>
          </p:cNvSpPr>
          <p:nvPr/>
        </p:nvSpPr>
        <p:spPr bwMode="auto">
          <a:xfrm>
            <a:off x="622300" y="5356225"/>
            <a:ext cx="62563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Arial" charset="0"/>
              </a:rPr>
              <a:t>TÊN TỔ CHỨC:____________________________________________</a:t>
            </a:r>
          </a:p>
          <a:p>
            <a:r>
              <a:rPr lang="en-US" sz="1400" b="1">
                <a:latin typeface="Arial" charset="0"/>
              </a:rPr>
              <a:t>THÀNH PHỐ/ĐỊA ĐIỂM :_________________________________________</a:t>
            </a:r>
          </a:p>
          <a:p>
            <a:r>
              <a:rPr lang="en-US" sz="1400" b="1">
                <a:latin typeface="Arial" charset="0"/>
              </a:rPr>
              <a:t>NGƯỜI LIÊN HỆ:______________________________________</a:t>
            </a:r>
          </a:p>
          <a:p>
            <a:r>
              <a:rPr lang="en-US" sz="1400" b="1">
                <a:latin typeface="Arial" charset="0"/>
              </a:rPr>
              <a:t>            CHÚNG TÔI CÓ THỂ SỬ DỤNG TÊN BẠN KHÔNG?____________</a:t>
            </a:r>
          </a:p>
        </p:txBody>
      </p:sp>
      <p:sp>
        <p:nvSpPr>
          <p:cNvPr id="51211" name="Text Box 13"/>
          <p:cNvSpPr txBox="1">
            <a:spLocks noChangeArrowheads="1"/>
          </p:cNvSpPr>
          <p:nvPr/>
        </p:nvSpPr>
        <p:spPr bwMode="auto">
          <a:xfrm>
            <a:off x="655638" y="6464300"/>
            <a:ext cx="6256337"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r>
              <a:rPr lang="en-US" sz="1400" b="1">
                <a:latin typeface="Arial" charset="0"/>
              </a:rPr>
              <a:t>TÊN TỔ CHỨC:____________________________________________</a:t>
            </a:r>
          </a:p>
          <a:p>
            <a:r>
              <a:rPr lang="en-US" sz="1400" b="1">
                <a:latin typeface="Arial" charset="0"/>
              </a:rPr>
              <a:t>THÀNH PHỐ/ĐỊA ĐIỂM :_________________________________________</a:t>
            </a:r>
          </a:p>
          <a:p>
            <a:r>
              <a:rPr lang="en-US" sz="1400" b="1">
                <a:latin typeface="Arial" charset="0"/>
              </a:rPr>
              <a:t>NGƯỜI LIÊN HỆ:______________________________________</a:t>
            </a:r>
          </a:p>
          <a:p>
            <a:r>
              <a:rPr lang="en-US" sz="1400" b="1">
                <a:latin typeface="Arial" charset="0"/>
              </a:rPr>
              <a:t>            CHÚNG TÔI CÓ THỂ SỬ DỤNG TÊN BẠN KHÔNG?____________</a:t>
            </a:r>
          </a:p>
        </p:txBody>
      </p:sp>
      <p:sp>
        <p:nvSpPr>
          <p:cNvPr id="51212" name="Text Box 18"/>
          <p:cNvSpPr txBox="1">
            <a:spLocks noChangeArrowheads="1"/>
          </p:cNvSpPr>
          <p:nvPr/>
        </p:nvSpPr>
        <p:spPr bwMode="auto">
          <a:xfrm>
            <a:off x="579438" y="7150100"/>
            <a:ext cx="650557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endParaRPr lang="en-US" sz="1600" b="1">
              <a:latin typeface="Arial" charset="0"/>
            </a:endParaRPr>
          </a:p>
          <a:p>
            <a:r>
              <a:rPr lang="en-US" sz="1600" b="1">
                <a:latin typeface="Arial" charset="0"/>
              </a:rPr>
              <a:t>Tên:________________________________________________</a:t>
            </a:r>
          </a:p>
          <a:p>
            <a:r>
              <a:rPr lang="en-US" sz="1600" b="1">
                <a:latin typeface="Arial" charset="0"/>
              </a:rPr>
              <a:t>Địa chỉ:______________________________________________</a:t>
            </a:r>
          </a:p>
          <a:p>
            <a:r>
              <a:rPr lang="en-US" sz="1600" b="1">
                <a:latin typeface="Arial" charset="0"/>
              </a:rPr>
              <a:t>Email:_________________________________________                                     VUI LÒNG VIẾT HOA MỌI THÔNG TIN!</a:t>
            </a:r>
          </a:p>
        </p:txBody>
      </p:sp>
      <p:pic>
        <p:nvPicPr>
          <p:cNvPr id="51213" name="Picture 14" descr="Vietnamese T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268288"/>
            <a:ext cx="2265363" cy="1700212"/>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3"/>
          <p:cNvSpPr txBox="1">
            <a:spLocks noChangeArrowheads="1"/>
          </p:cNvSpPr>
          <p:nvPr/>
        </p:nvSpPr>
        <p:spPr bwMode="auto">
          <a:xfrm>
            <a:off x="2460625" y="1503363"/>
            <a:ext cx="5556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a:solidFill>
                  <a:srgbClr val="B3B3B3"/>
                </a:solidFill>
                <a:latin typeface="Capitals" charset="0"/>
              </a:rPr>
              <a:t>7</a:t>
            </a:r>
            <a:endParaRPr lang="en-US" sz="10600">
              <a:solidFill>
                <a:srgbClr val="F3F3F3"/>
              </a:solidFill>
              <a:latin typeface="Capitals" charset="0"/>
            </a:endParaRPr>
          </a:p>
        </p:txBody>
      </p:sp>
      <p:sp>
        <p:nvSpPr>
          <p:cNvPr id="7170" name="Text Box 4"/>
          <p:cNvSpPr txBox="1">
            <a:spLocks noChangeArrowheads="1"/>
          </p:cNvSpPr>
          <p:nvPr/>
        </p:nvSpPr>
        <p:spPr bwMode="auto">
          <a:xfrm>
            <a:off x="2238375" y="1017588"/>
            <a:ext cx="3989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a:latin typeface="Times" charset="0"/>
              </a:rPr>
              <a:t>Tất cả bắt đầu từ đây …</a:t>
            </a:r>
          </a:p>
        </p:txBody>
      </p:sp>
      <p:sp>
        <p:nvSpPr>
          <p:cNvPr id="7171" name="Rectangle 11"/>
          <p:cNvSpPr>
            <a:spLocks noChangeArrowheads="1"/>
          </p:cNvSpPr>
          <p:nvPr/>
        </p:nvSpPr>
        <p:spPr bwMode="auto">
          <a:xfrm>
            <a:off x="474663" y="7916863"/>
            <a:ext cx="6635750" cy="862012"/>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800" b="1">
                <a:latin typeface="Times" charset="0"/>
              </a:rPr>
              <a:t>HỒ SƠ KINH THÁNH</a:t>
            </a:r>
          </a:p>
          <a:p>
            <a:pPr algn="ctr"/>
            <a:r>
              <a:rPr lang="en-US" sz="2800" b="1">
                <a:latin typeface="Times" charset="0"/>
              </a:rPr>
              <a:t>TRONG ĐẦU BẠN !</a:t>
            </a:r>
            <a:endParaRPr lang="en-US" sz="2800">
              <a:latin typeface="Times" charset="0"/>
            </a:endParaRPr>
          </a:p>
        </p:txBody>
      </p:sp>
      <p:sp>
        <p:nvSpPr>
          <p:cNvPr id="7172" name="Rectangle 12"/>
          <p:cNvSpPr>
            <a:spLocks noChangeArrowheads="1"/>
          </p:cNvSpPr>
          <p:nvPr/>
        </p:nvSpPr>
        <p:spPr bwMode="auto">
          <a:xfrm>
            <a:off x="6064250" y="6340475"/>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latin typeface="Helvetica" charset="0"/>
              </a:rPr>
              <a:t> </a:t>
            </a:r>
            <a:endParaRPr lang="en-US" sz="2400">
              <a:latin typeface="Times" charset="0"/>
            </a:endParaRPr>
          </a:p>
        </p:txBody>
      </p:sp>
      <p:grpSp>
        <p:nvGrpSpPr>
          <p:cNvPr id="7173" name="Group 13"/>
          <p:cNvGrpSpPr>
            <a:grpSpLocks/>
          </p:cNvGrpSpPr>
          <p:nvPr/>
        </p:nvGrpSpPr>
        <p:grpSpPr bwMode="auto">
          <a:xfrm>
            <a:off x="1254125" y="5946775"/>
            <a:ext cx="1903413" cy="1466850"/>
            <a:chOff x="2516" y="2688"/>
            <a:chExt cx="1090" cy="895"/>
          </a:xfrm>
        </p:grpSpPr>
        <p:sp>
          <p:nvSpPr>
            <p:cNvPr id="7271" name="Rectangle 14"/>
            <p:cNvSpPr>
              <a:spLocks noChangeArrowheads="1"/>
            </p:cNvSpPr>
            <p:nvPr/>
          </p:nvSpPr>
          <p:spPr bwMode="auto">
            <a:xfrm>
              <a:off x="2586" y="2688"/>
              <a:ext cx="946" cy="124"/>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60000"/>
                </a:lnSpc>
              </a:pPr>
              <a:r>
                <a:rPr lang="en-US" sz="2200" b="1">
                  <a:latin typeface="Times" charset="0"/>
                </a:rPr>
                <a:t>3 Xã hội:</a:t>
              </a:r>
              <a:endParaRPr lang="en-US" sz="2200">
                <a:latin typeface="Times" charset="0"/>
              </a:endParaRPr>
            </a:p>
          </p:txBody>
        </p:sp>
        <p:grpSp>
          <p:nvGrpSpPr>
            <p:cNvPr id="7272" name="Group 15"/>
            <p:cNvGrpSpPr>
              <a:grpSpLocks/>
            </p:cNvGrpSpPr>
            <p:nvPr/>
          </p:nvGrpSpPr>
          <p:grpSpPr bwMode="auto">
            <a:xfrm>
              <a:off x="2516" y="3204"/>
              <a:ext cx="1090" cy="379"/>
              <a:chOff x="1246" y="3148"/>
              <a:chExt cx="1090" cy="379"/>
            </a:xfrm>
          </p:grpSpPr>
          <p:sp>
            <p:nvSpPr>
              <p:cNvPr id="40976" name="Line 16"/>
              <p:cNvSpPr>
                <a:spLocks noChangeShapeType="1"/>
              </p:cNvSpPr>
              <p:nvPr/>
            </p:nvSpPr>
            <p:spPr bwMode="auto">
              <a:xfrm>
                <a:off x="1248" y="3148"/>
                <a:ext cx="1085" cy="0"/>
              </a:xfrm>
              <a:prstGeom prst="line">
                <a:avLst/>
              </a:prstGeom>
              <a:noFill/>
              <a:ln w="28575">
                <a:solidFill>
                  <a:schemeClr val="tx1"/>
                </a:solidFill>
                <a:round/>
                <a:headEnd/>
                <a:tailEnd/>
              </a:ln>
              <a:effectLst>
                <a:outerShdw dist="17961" dir="2700000"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40977" name="Line 17"/>
              <p:cNvSpPr>
                <a:spLocks noChangeShapeType="1"/>
              </p:cNvSpPr>
              <p:nvPr/>
            </p:nvSpPr>
            <p:spPr bwMode="auto">
              <a:xfrm>
                <a:off x="1246" y="3332"/>
                <a:ext cx="1085" cy="0"/>
              </a:xfrm>
              <a:prstGeom prst="line">
                <a:avLst/>
              </a:prstGeom>
              <a:noFill/>
              <a:ln w="28575">
                <a:solidFill>
                  <a:schemeClr val="tx1"/>
                </a:solidFill>
                <a:round/>
                <a:headEnd/>
                <a:tailEnd/>
              </a:ln>
              <a:effectLst>
                <a:outerShdw dist="17961" dir="2700000"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40978" name="Line 18"/>
              <p:cNvSpPr>
                <a:spLocks noChangeShapeType="1"/>
              </p:cNvSpPr>
              <p:nvPr/>
            </p:nvSpPr>
            <p:spPr bwMode="auto">
              <a:xfrm>
                <a:off x="1252" y="3527"/>
                <a:ext cx="1084" cy="0"/>
              </a:xfrm>
              <a:prstGeom prst="line">
                <a:avLst/>
              </a:prstGeom>
              <a:noFill/>
              <a:ln w="28575">
                <a:solidFill>
                  <a:schemeClr val="tx1"/>
                </a:solidFill>
                <a:round/>
                <a:headEnd/>
                <a:tailEnd/>
              </a:ln>
              <a:effectLst>
                <a:outerShdw dist="17961" dir="2700000" algn="ctr" rotWithShape="0">
                  <a:schemeClr val="bg2"/>
                </a:outerShdw>
              </a:effectLst>
            </p:spPr>
            <p:txBody>
              <a:bodyPr wrap="none" anchor="ctr"/>
              <a:lstStyle/>
              <a:p>
                <a:pPr>
                  <a:defRPr/>
                </a:pPr>
                <a:endParaRPr lang="en-US">
                  <a:latin typeface="Century Gothic" pitchFamily="34" charset="0"/>
                  <a:ea typeface="+mn-ea"/>
                  <a:cs typeface="+mn-cs"/>
                </a:endParaRPr>
              </a:p>
            </p:txBody>
          </p:sp>
        </p:grpSp>
      </p:grpSp>
      <p:sp>
        <p:nvSpPr>
          <p:cNvPr id="7174" name="Freeform 20"/>
          <p:cNvSpPr>
            <a:spLocks/>
          </p:cNvSpPr>
          <p:nvPr/>
        </p:nvSpPr>
        <p:spPr bwMode="auto">
          <a:xfrm>
            <a:off x="611188" y="3138488"/>
            <a:ext cx="1074737"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7175" name="Rectangle 21"/>
          <p:cNvSpPr>
            <a:spLocks noChangeArrowheads="1"/>
          </p:cNvSpPr>
          <p:nvPr/>
        </p:nvSpPr>
        <p:spPr bwMode="auto">
          <a:xfrm>
            <a:off x="608013" y="3394075"/>
            <a:ext cx="1514475" cy="481013"/>
          </a:xfrm>
          <a:prstGeom prst="rect">
            <a:avLst/>
          </a:prstGeom>
          <a:solidFill>
            <a:schemeClr val="bg1"/>
          </a:solidFill>
          <a:ln w="28575">
            <a:solidFill>
              <a:schemeClr val="tx1"/>
            </a:solidFill>
            <a:miter lim="800000"/>
            <a:headEnd/>
            <a:tailEnd/>
          </a:ln>
        </p:spPr>
        <p:txBody>
          <a:bodyPr/>
          <a:lstStyle/>
          <a:p>
            <a:endParaRPr lang="en-US"/>
          </a:p>
        </p:txBody>
      </p:sp>
      <p:grpSp>
        <p:nvGrpSpPr>
          <p:cNvPr id="7176" name="Group 25" descr="Large confetti"/>
          <p:cNvGrpSpPr>
            <a:grpSpLocks/>
          </p:cNvGrpSpPr>
          <p:nvPr/>
        </p:nvGrpSpPr>
        <p:grpSpPr bwMode="auto">
          <a:xfrm>
            <a:off x="3111500" y="6337300"/>
            <a:ext cx="1516063" cy="736600"/>
            <a:chOff x="375" y="3720"/>
            <a:chExt cx="868" cy="450"/>
          </a:xfrm>
        </p:grpSpPr>
        <p:sp>
          <p:nvSpPr>
            <p:cNvPr id="7266" name="Freeform 26" descr="Large confetti"/>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7267" name="Rectangle 27"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7268" name="Rectangle 28"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69" name="Rectangle 29"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0" name="Line 30"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177" name="Group 31" descr="Large confetti"/>
          <p:cNvGrpSpPr>
            <a:grpSpLocks/>
          </p:cNvGrpSpPr>
          <p:nvPr/>
        </p:nvGrpSpPr>
        <p:grpSpPr bwMode="auto">
          <a:xfrm>
            <a:off x="4313238" y="6656388"/>
            <a:ext cx="1516062" cy="736600"/>
            <a:chOff x="375" y="3720"/>
            <a:chExt cx="868" cy="450"/>
          </a:xfrm>
        </p:grpSpPr>
        <p:sp>
          <p:nvSpPr>
            <p:cNvPr id="7261" name="Freeform 32" descr="Large confetti"/>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7262" name="Rectangle 33"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7263" name="Rectangle 34"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64" name="Rectangle 35"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65" name="Line 36"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178" name="Group 37" descr="Large confetti"/>
          <p:cNvGrpSpPr>
            <a:grpSpLocks/>
          </p:cNvGrpSpPr>
          <p:nvPr/>
        </p:nvGrpSpPr>
        <p:grpSpPr bwMode="auto">
          <a:xfrm>
            <a:off x="5535613" y="6977063"/>
            <a:ext cx="1516062" cy="736600"/>
            <a:chOff x="375" y="3720"/>
            <a:chExt cx="868" cy="450"/>
          </a:xfrm>
        </p:grpSpPr>
        <p:sp>
          <p:nvSpPr>
            <p:cNvPr id="7256" name="Freeform 38" descr="Large confetti"/>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7257" name="Rectangle 39"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7258" name="Rectangle 40"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59" name="Rectangle 41"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60" name="Line 42"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179" name="Freeform 44"/>
          <p:cNvSpPr>
            <a:spLocks/>
          </p:cNvSpPr>
          <p:nvPr/>
        </p:nvSpPr>
        <p:spPr bwMode="auto">
          <a:xfrm>
            <a:off x="3860800" y="3143250"/>
            <a:ext cx="1076325"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7180" name="Rectangle 45"/>
          <p:cNvSpPr>
            <a:spLocks noChangeArrowheads="1"/>
          </p:cNvSpPr>
          <p:nvPr/>
        </p:nvSpPr>
        <p:spPr bwMode="auto">
          <a:xfrm>
            <a:off x="3857625" y="3398838"/>
            <a:ext cx="1516063" cy="481012"/>
          </a:xfrm>
          <a:prstGeom prst="rect">
            <a:avLst/>
          </a:prstGeom>
          <a:solidFill>
            <a:schemeClr val="bg1"/>
          </a:solidFill>
          <a:ln w="28575">
            <a:solidFill>
              <a:schemeClr val="tx1"/>
            </a:solidFill>
            <a:miter lim="800000"/>
            <a:headEnd/>
            <a:tailEnd/>
          </a:ln>
        </p:spPr>
        <p:txBody>
          <a:bodyPr/>
          <a:lstStyle/>
          <a:p>
            <a:endParaRPr lang="en-US"/>
          </a:p>
        </p:txBody>
      </p:sp>
      <p:grpSp>
        <p:nvGrpSpPr>
          <p:cNvPr id="7181" name="Group 52"/>
          <p:cNvGrpSpPr>
            <a:grpSpLocks/>
          </p:cNvGrpSpPr>
          <p:nvPr/>
        </p:nvGrpSpPr>
        <p:grpSpPr bwMode="auto">
          <a:xfrm>
            <a:off x="501650" y="4137025"/>
            <a:ext cx="1908175" cy="1549400"/>
            <a:chOff x="812" y="2733"/>
            <a:chExt cx="1093" cy="946"/>
          </a:xfrm>
        </p:grpSpPr>
        <p:sp>
          <p:nvSpPr>
            <p:cNvPr id="7250" name="Rectangle 53"/>
            <p:cNvSpPr>
              <a:spLocks noChangeArrowheads="1"/>
            </p:cNvSpPr>
            <p:nvPr/>
          </p:nvSpPr>
          <p:spPr bwMode="auto">
            <a:xfrm>
              <a:off x="823" y="2733"/>
              <a:ext cx="959" cy="113"/>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50000"/>
                </a:lnSpc>
              </a:pPr>
              <a:r>
                <a:rPr lang="en-US" sz="2400" b="1">
                  <a:latin typeface="Comic Sans MS" charset="0"/>
                </a:rPr>
                <a:t>4 </a:t>
              </a:r>
              <a:r>
                <a:rPr lang="en-US" sz="2000" b="1">
                  <a:latin typeface="Times" charset="0"/>
                </a:rPr>
                <a:t>Nhân vật</a:t>
              </a:r>
              <a:endParaRPr lang="en-US" sz="2000">
                <a:latin typeface="Times" charset="0"/>
              </a:endParaRPr>
            </a:p>
          </p:txBody>
        </p:sp>
        <p:grpSp>
          <p:nvGrpSpPr>
            <p:cNvPr id="7251" name="Group 54"/>
            <p:cNvGrpSpPr>
              <a:grpSpLocks/>
            </p:cNvGrpSpPr>
            <p:nvPr/>
          </p:nvGrpSpPr>
          <p:grpSpPr bwMode="auto">
            <a:xfrm>
              <a:off x="812" y="3149"/>
              <a:ext cx="1093" cy="530"/>
              <a:chOff x="1241" y="2249"/>
              <a:chExt cx="1093" cy="530"/>
            </a:xfrm>
          </p:grpSpPr>
          <p:sp>
            <p:nvSpPr>
              <p:cNvPr id="41015" name="Line 55"/>
              <p:cNvSpPr>
                <a:spLocks noChangeShapeType="1"/>
              </p:cNvSpPr>
              <p:nvPr/>
            </p:nvSpPr>
            <p:spPr bwMode="auto">
              <a:xfrm>
                <a:off x="1241" y="2249"/>
                <a:ext cx="1084" cy="0"/>
              </a:xfrm>
              <a:prstGeom prst="line">
                <a:avLst/>
              </a:prstGeom>
              <a:noFill/>
              <a:ln w="28575">
                <a:solidFill>
                  <a:schemeClr val="tx1"/>
                </a:solidFill>
                <a:round/>
                <a:headEnd/>
                <a:tailEnd/>
              </a:ln>
              <a:effectLst>
                <a:outerShdw dist="17961" dir="2700000"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41016" name="Line 56"/>
              <p:cNvSpPr>
                <a:spLocks noChangeShapeType="1"/>
              </p:cNvSpPr>
              <p:nvPr/>
            </p:nvSpPr>
            <p:spPr bwMode="auto">
              <a:xfrm>
                <a:off x="1246" y="2422"/>
                <a:ext cx="1088" cy="0"/>
              </a:xfrm>
              <a:prstGeom prst="line">
                <a:avLst/>
              </a:prstGeom>
              <a:noFill/>
              <a:ln w="28575">
                <a:solidFill>
                  <a:schemeClr val="tx1"/>
                </a:solidFill>
                <a:round/>
                <a:headEnd/>
                <a:tailEnd/>
              </a:ln>
              <a:effectLst>
                <a:outerShdw dist="17961" dir="2700000"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41017" name="Line 57"/>
              <p:cNvSpPr>
                <a:spLocks noChangeShapeType="1"/>
              </p:cNvSpPr>
              <p:nvPr/>
            </p:nvSpPr>
            <p:spPr bwMode="auto">
              <a:xfrm>
                <a:off x="1244" y="2595"/>
                <a:ext cx="1088" cy="0"/>
              </a:xfrm>
              <a:prstGeom prst="line">
                <a:avLst/>
              </a:prstGeom>
              <a:noFill/>
              <a:ln w="28575">
                <a:solidFill>
                  <a:schemeClr val="tx1"/>
                </a:solidFill>
                <a:round/>
                <a:headEnd/>
                <a:tailEnd/>
              </a:ln>
              <a:effectLst>
                <a:outerShdw dist="17961" dir="2700000" algn="ctr" rotWithShape="0">
                  <a:schemeClr val="bg2"/>
                </a:outerShdw>
              </a:effectLst>
            </p:spPr>
            <p:txBody>
              <a:bodyPr wrap="none" anchor="ctr"/>
              <a:lstStyle/>
              <a:p>
                <a:pPr>
                  <a:defRPr/>
                </a:pPr>
                <a:endParaRPr lang="en-US">
                  <a:latin typeface="Century Gothic" pitchFamily="34" charset="0"/>
                  <a:ea typeface="+mn-ea"/>
                  <a:cs typeface="+mn-cs"/>
                </a:endParaRPr>
              </a:p>
            </p:txBody>
          </p:sp>
          <p:sp>
            <p:nvSpPr>
              <p:cNvPr id="41018" name="Line 58"/>
              <p:cNvSpPr>
                <a:spLocks noChangeShapeType="1"/>
              </p:cNvSpPr>
              <p:nvPr/>
            </p:nvSpPr>
            <p:spPr bwMode="auto">
              <a:xfrm>
                <a:off x="1250" y="2779"/>
                <a:ext cx="1084" cy="0"/>
              </a:xfrm>
              <a:prstGeom prst="line">
                <a:avLst/>
              </a:prstGeom>
              <a:noFill/>
              <a:ln w="28575">
                <a:solidFill>
                  <a:schemeClr val="tx1"/>
                </a:solidFill>
                <a:round/>
                <a:headEnd/>
                <a:tailEnd/>
              </a:ln>
              <a:effectLst>
                <a:outerShdw dist="17961" dir="2700000" algn="ctr" rotWithShape="0">
                  <a:schemeClr val="bg2"/>
                </a:outerShdw>
              </a:effectLst>
            </p:spPr>
            <p:txBody>
              <a:bodyPr wrap="none" anchor="ctr"/>
              <a:lstStyle/>
              <a:p>
                <a:pPr>
                  <a:defRPr/>
                </a:pPr>
                <a:endParaRPr lang="en-US">
                  <a:latin typeface="Century Gothic" pitchFamily="34" charset="0"/>
                  <a:ea typeface="+mn-ea"/>
                  <a:cs typeface="+mn-cs"/>
                </a:endParaRPr>
              </a:p>
            </p:txBody>
          </p:sp>
        </p:grpSp>
      </p:grpSp>
      <p:sp>
        <p:nvSpPr>
          <p:cNvPr id="7182" name="Line 59"/>
          <p:cNvSpPr>
            <a:spLocks noChangeShapeType="1"/>
          </p:cNvSpPr>
          <p:nvPr/>
        </p:nvSpPr>
        <p:spPr bwMode="auto">
          <a:xfrm flipH="1">
            <a:off x="2112963" y="3016250"/>
            <a:ext cx="681037" cy="14366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3" name="Line 60"/>
          <p:cNvSpPr>
            <a:spLocks noChangeShapeType="1"/>
          </p:cNvSpPr>
          <p:nvPr/>
        </p:nvSpPr>
        <p:spPr bwMode="auto">
          <a:xfrm flipH="1">
            <a:off x="2432050" y="2995613"/>
            <a:ext cx="741363" cy="3051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7184" name="Group 61" descr="Dark vertical"/>
          <p:cNvGrpSpPr>
            <a:grpSpLocks/>
          </p:cNvGrpSpPr>
          <p:nvPr/>
        </p:nvGrpSpPr>
        <p:grpSpPr bwMode="auto">
          <a:xfrm>
            <a:off x="2370138" y="4191000"/>
            <a:ext cx="1514475" cy="738188"/>
            <a:chOff x="375" y="3720"/>
            <a:chExt cx="868" cy="450"/>
          </a:xfrm>
        </p:grpSpPr>
        <p:sp>
          <p:nvSpPr>
            <p:cNvPr id="7245" name="Freeform 62" descr="Dark vertical"/>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7246" name="Rectangle 63"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7247" name="Rectangle 64"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48" name="Rectangle 65"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49" name="Line 66"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185" name="Group 67" descr="Dark vertical"/>
          <p:cNvGrpSpPr>
            <a:grpSpLocks/>
          </p:cNvGrpSpPr>
          <p:nvPr/>
        </p:nvGrpSpPr>
        <p:grpSpPr bwMode="auto">
          <a:xfrm>
            <a:off x="3475038" y="4510088"/>
            <a:ext cx="1516062" cy="736600"/>
            <a:chOff x="375" y="3720"/>
            <a:chExt cx="868" cy="450"/>
          </a:xfrm>
        </p:grpSpPr>
        <p:sp>
          <p:nvSpPr>
            <p:cNvPr id="7240" name="Freeform 68" descr="Dark vertical"/>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7241" name="Rectangle 69"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7242" name="Rectangle 70"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43" name="Rectangle 71"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44" name="Line 72"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186" name="Group 73" descr="Dark vertical"/>
          <p:cNvGrpSpPr>
            <a:grpSpLocks/>
          </p:cNvGrpSpPr>
          <p:nvPr/>
        </p:nvGrpSpPr>
        <p:grpSpPr bwMode="auto">
          <a:xfrm>
            <a:off x="4562475" y="4830763"/>
            <a:ext cx="1516063" cy="736600"/>
            <a:chOff x="375" y="3720"/>
            <a:chExt cx="868" cy="450"/>
          </a:xfrm>
        </p:grpSpPr>
        <p:sp>
          <p:nvSpPr>
            <p:cNvPr id="7235" name="Freeform 74" descr="Dark vertical"/>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7236" name="Rectangle 75"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7237" name="Rectangle 76"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38" name="Rectangle 77"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39" name="Line 78"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187" name="Group 79" descr="Dark vertical"/>
          <p:cNvGrpSpPr>
            <a:grpSpLocks/>
          </p:cNvGrpSpPr>
          <p:nvPr/>
        </p:nvGrpSpPr>
        <p:grpSpPr bwMode="auto">
          <a:xfrm>
            <a:off x="5554663" y="5148263"/>
            <a:ext cx="1516062" cy="738187"/>
            <a:chOff x="375" y="3720"/>
            <a:chExt cx="868" cy="450"/>
          </a:xfrm>
        </p:grpSpPr>
        <p:sp>
          <p:nvSpPr>
            <p:cNvPr id="7230" name="Freeform 80" descr="Dark vertical"/>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US"/>
            </a:p>
          </p:txBody>
        </p:sp>
        <p:sp>
          <p:nvSpPr>
            <p:cNvPr id="7231" name="Rectangle 81"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7232" name="Rectangle 82"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33" name="Rectangle 83"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34" name="Line 84"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188" name="Text Box 85"/>
          <p:cNvSpPr txBox="1">
            <a:spLocks noChangeArrowheads="1"/>
          </p:cNvSpPr>
          <p:nvPr/>
        </p:nvSpPr>
        <p:spPr bwMode="auto">
          <a:xfrm>
            <a:off x="611188" y="4489450"/>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A</a:t>
            </a:r>
          </a:p>
        </p:txBody>
      </p:sp>
      <p:sp>
        <p:nvSpPr>
          <p:cNvPr id="7189" name="Text Box 86"/>
          <p:cNvSpPr txBox="1">
            <a:spLocks noChangeArrowheads="1"/>
          </p:cNvSpPr>
          <p:nvPr/>
        </p:nvSpPr>
        <p:spPr bwMode="auto">
          <a:xfrm>
            <a:off x="600075" y="4772025"/>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G</a:t>
            </a:r>
          </a:p>
        </p:txBody>
      </p:sp>
      <p:sp>
        <p:nvSpPr>
          <p:cNvPr id="7190" name="Text Box 87"/>
          <p:cNvSpPr txBox="1">
            <a:spLocks noChangeArrowheads="1"/>
          </p:cNvSpPr>
          <p:nvPr/>
        </p:nvSpPr>
        <p:spPr bwMode="auto">
          <a:xfrm>
            <a:off x="609600" y="5083175"/>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M</a:t>
            </a:r>
          </a:p>
        </p:txBody>
      </p:sp>
      <p:sp>
        <p:nvSpPr>
          <p:cNvPr id="7191" name="Text Box 88"/>
          <p:cNvSpPr txBox="1">
            <a:spLocks noChangeArrowheads="1"/>
          </p:cNvSpPr>
          <p:nvPr/>
        </p:nvSpPr>
        <p:spPr bwMode="auto">
          <a:xfrm>
            <a:off x="614363" y="5373688"/>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G</a:t>
            </a:r>
          </a:p>
        </p:txBody>
      </p:sp>
      <p:sp>
        <p:nvSpPr>
          <p:cNvPr id="7192" name="Text Box 89"/>
          <p:cNvSpPr txBox="1">
            <a:spLocks noChangeArrowheads="1"/>
          </p:cNvSpPr>
          <p:nvPr/>
        </p:nvSpPr>
        <p:spPr bwMode="auto">
          <a:xfrm>
            <a:off x="1174750" y="6465888"/>
            <a:ext cx="344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V</a:t>
            </a:r>
          </a:p>
        </p:txBody>
      </p:sp>
      <p:sp>
        <p:nvSpPr>
          <p:cNvPr id="7193" name="Text Box 90"/>
          <p:cNvSpPr txBox="1">
            <a:spLocks noChangeArrowheads="1"/>
          </p:cNvSpPr>
          <p:nvPr/>
        </p:nvSpPr>
        <p:spPr bwMode="auto">
          <a:xfrm>
            <a:off x="1177925" y="6765925"/>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H</a:t>
            </a:r>
          </a:p>
        </p:txBody>
      </p:sp>
      <p:sp>
        <p:nvSpPr>
          <p:cNvPr id="7194" name="Text Box 91"/>
          <p:cNvSpPr txBox="1">
            <a:spLocks noChangeArrowheads="1"/>
          </p:cNvSpPr>
          <p:nvPr/>
        </p:nvSpPr>
        <p:spPr bwMode="auto">
          <a:xfrm>
            <a:off x="1173163" y="7104063"/>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000" b="1">
                <a:latin typeface="Times" charset="0"/>
              </a:rPr>
              <a:t>L</a:t>
            </a:r>
          </a:p>
        </p:txBody>
      </p:sp>
      <p:sp>
        <p:nvSpPr>
          <p:cNvPr id="7195" name="Freeform 93"/>
          <p:cNvSpPr>
            <a:spLocks/>
          </p:cNvSpPr>
          <p:nvPr/>
        </p:nvSpPr>
        <p:spPr bwMode="auto">
          <a:xfrm>
            <a:off x="5526088" y="3144838"/>
            <a:ext cx="1076325" cy="581025"/>
          </a:xfrm>
          <a:custGeom>
            <a:avLst/>
            <a:gdLst>
              <a:gd name="T0" fmla="*/ 2147483647 w 503"/>
              <a:gd name="T1" fmla="*/ 0 h 355"/>
              <a:gd name="T2" fmla="*/ 2147483647 w 503"/>
              <a:gd name="T3" fmla="*/ 2147483647 h 355"/>
              <a:gd name="T4" fmla="*/ 2147483647 w 503"/>
              <a:gd name="T5" fmla="*/ 2147483647 h 355"/>
              <a:gd name="T6" fmla="*/ 2147483647 w 503"/>
              <a:gd name="T7" fmla="*/ 2147483647 h 355"/>
              <a:gd name="T8" fmla="*/ 2147483647 w 503"/>
              <a:gd name="T9" fmla="*/ 2147483647 h 355"/>
              <a:gd name="T10" fmla="*/ 2147483647 w 503"/>
              <a:gd name="T11" fmla="*/ 2147483647 h 355"/>
              <a:gd name="T12" fmla="*/ 2147483647 w 503"/>
              <a:gd name="T13" fmla="*/ 2147483647 h 355"/>
              <a:gd name="T14" fmla="*/ 2147483647 w 503"/>
              <a:gd name="T15" fmla="*/ 2147483647 h 355"/>
              <a:gd name="T16" fmla="*/ 0 w 503"/>
              <a:gd name="T17" fmla="*/ 2147483647 h 355"/>
              <a:gd name="T18" fmla="*/ 0 w 503"/>
              <a:gd name="T19" fmla="*/ 2147483647 h 355"/>
              <a:gd name="T20" fmla="*/ 2147483647 w 503"/>
              <a:gd name="T21" fmla="*/ 2147483647 h 355"/>
              <a:gd name="T22" fmla="*/ 2147483647 w 503"/>
              <a:gd name="T23" fmla="*/ 2147483647 h 355"/>
              <a:gd name="T24" fmla="*/ 2147483647 w 503"/>
              <a:gd name="T25" fmla="*/ 2147483647 h 355"/>
              <a:gd name="T26" fmla="*/ 2147483647 w 503"/>
              <a:gd name="T27" fmla="*/ 2147483647 h 355"/>
              <a:gd name="T28" fmla="*/ 2147483647 w 503"/>
              <a:gd name="T29" fmla="*/ 2147483647 h 355"/>
              <a:gd name="T30" fmla="*/ 2147483647 w 503"/>
              <a:gd name="T31" fmla="*/ 2147483647 h 355"/>
              <a:gd name="T32" fmla="*/ 2147483647 w 503"/>
              <a:gd name="T33" fmla="*/ 2147483647 h 355"/>
              <a:gd name="T34" fmla="*/ 2147483647 w 503"/>
              <a:gd name="T35" fmla="*/ 2147483647 h 355"/>
              <a:gd name="T36" fmla="*/ 2147483647 w 503"/>
              <a:gd name="T37" fmla="*/ 2147483647 h 355"/>
              <a:gd name="T38" fmla="*/ 2147483647 w 503"/>
              <a:gd name="T39" fmla="*/ 2147483647 h 355"/>
              <a:gd name="T40" fmla="*/ 2147483647 w 503"/>
              <a:gd name="T41" fmla="*/ 2147483647 h 355"/>
              <a:gd name="T42" fmla="*/ 2147483647 w 503"/>
              <a:gd name="T43" fmla="*/ 2147483647 h 355"/>
              <a:gd name="T44" fmla="*/ 2147483647 w 503"/>
              <a:gd name="T45" fmla="*/ 2147483647 h 355"/>
              <a:gd name="T46" fmla="*/ 2147483647 w 503"/>
              <a:gd name="T47" fmla="*/ 2147483647 h 355"/>
              <a:gd name="T48" fmla="*/ 2147483647 w 503"/>
              <a:gd name="T49" fmla="*/ 2147483647 h 355"/>
              <a:gd name="T50" fmla="*/ 2147483647 w 503"/>
              <a:gd name="T51" fmla="*/ 2147483647 h 355"/>
              <a:gd name="T52" fmla="*/ 2147483647 w 503"/>
              <a:gd name="T53" fmla="*/ 2147483647 h 355"/>
              <a:gd name="T54" fmla="*/ 2147483647 w 503"/>
              <a:gd name="T55" fmla="*/ 2147483647 h 355"/>
              <a:gd name="T56" fmla="*/ 2147483647 w 503"/>
              <a:gd name="T57" fmla="*/ 2147483647 h 355"/>
              <a:gd name="T58" fmla="*/ 2147483647 w 503"/>
              <a:gd name="T59" fmla="*/ 2147483647 h 355"/>
              <a:gd name="T60" fmla="*/ 2147483647 w 503"/>
              <a:gd name="T61" fmla="*/ 2147483647 h 355"/>
              <a:gd name="T62" fmla="*/ 2147483647 w 503"/>
              <a:gd name="T63" fmla="*/ 2147483647 h 355"/>
              <a:gd name="T64" fmla="*/ 2147483647 w 503"/>
              <a:gd name="T65" fmla="*/ 2147483647 h 355"/>
              <a:gd name="T66" fmla="*/ 2147483647 w 503"/>
              <a:gd name="T67" fmla="*/ 2147483647 h 355"/>
              <a:gd name="T68" fmla="*/ 2147483647 w 503"/>
              <a:gd name="T69" fmla="*/ 2147483647 h 355"/>
              <a:gd name="T70" fmla="*/ 2147483647 w 503"/>
              <a:gd name="T71" fmla="*/ 0 h 355"/>
              <a:gd name="T72" fmla="*/ 2147483647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US"/>
          </a:p>
        </p:txBody>
      </p:sp>
      <p:sp>
        <p:nvSpPr>
          <p:cNvPr id="7196" name="Rectangle 94"/>
          <p:cNvSpPr>
            <a:spLocks noChangeArrowheads="1"/>
          </p:cNvSpPr>
          <p:nvPr/>
        </p:nvSpPr>
        <p:spPr bwMode="auto">
          <a:xfrm>
            <a:off x="5524500" y="3436938"/>
            <a:ext cx="1516063" cy="481012"/>
          </a:xfrm>
          <a:prstGeom prst="rect">
            <a:avLst/>
          </a:prstGeom>
          <a:solidFill>
            <a:schemeClr val="bg1"/>
          </a:solidFill>
          <a:ln w="28575">
            <a:solidFill>
              <a:schemeClr val="tx1"/>
            </a:solidFill>
            <a:miter lim="800000"/>
            <a:headEnd/>
            <a:tailEnd/>
          </a:ln>
        </p:spPr>
        <p:txBody>
          <a:bodyPr/>
          <a:lstStyle/>
          <a:p>
            <a:endParaRPr lang="en-US"/>
          </a:p>
        </p:txBody>
      </p:sp>
      <p:sp>
        <p:nvSpPr>
          <p:cNvPr id="7197" name="Rectangle 97"/>
          <p:cNvSpPr>
            <a:spLocks noChangeArrowheads="1"/>
          </p:cNvSpPr>
          <p:nvPr/>
        </p:nvSpPr>
        <p:spPr bwMode="auto">
          <a:xfrm>
            <a:off x="5638800" y="3157538"/>
            <a:ext cx="8461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FF0000"/>
                </a:solidFill>
                <a:latin typeface="Helvetica" charset="0"/>
              </a:rPr>
              <a:t>GIÊ-SU</a:t>
            </a:r>
          </a:p>
        </p:txBody>
      </p:sp>
      <p:sp>
        <p:nvSpPr>
          <p:cNvPr id="7198" name="Text Box 98"/>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01</a:t>
            </a:r>
          </a:p>
        </p:txBody>
      </p:sp>
      <p:sp>
        <p:nvSpPr>
          <p:cNvPr id="7199" name="Line 99"/>
          <p:cNvSpPr>
            <a:spLocks noChangeShapeType="1"/>
          </p:cNvSpPr>
          <p:nvPr/>
        </p:nvSpPr>
        <p:spPr bwMode="auto">
          <a:xfrm>
            <a:off x="628650" y="3390900"/>
            <a:ext cx="10414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0" name="Line 100"/>
          <p:cNvSpPr>
            <a:spLocks noChangeShapeType="1"/>
          </p:cNvSpPr>
          <p:nvPr/>
        </p:nvSpPr>
        <p:spPr bwMode="auto">
          <a:xfrm>
            <a:off x="3879850" y="3403600"/>
            <a:ext cx="10414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1" name="Line 101"/>
          <p:cNvSpPr>
            <a:spLocks noChangeShapeType="1"/>
          </p:cNvSpPr>
          <p:nvPr/>
        </p:nvSpPr>
        <p:spPr bwMode="auto">
          <a:xfrm>
            <a:off x="5543550" y="3448050"/>
            <a:ext cx="104775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2" name="Line 102"/>
          <p:cNvSpPr>
            <a:spLocks noChangeShapeType="1"/>
          </p:cNvSpPr>
          <p:nvPr/>
        </p:nvSpPr>
        <p:spPr bwMode="auto">
          <a:xfrm>
            <a:off x="711200" y="3403600"/>
            <a:ext cx="895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3" name="Line 103"/>
          <p:cNvSpPr>
            <a:spLocks noChangeShapeType="1"/>
          </p:cNvSpPr>
          <p:nvPr/>
        </p:nvSpPr>
        <p:spPr bwMode="auto">
          <a:xfrm>
            <a:off x="3949700" y="3403600"/>
            <a:ext cx="895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04" name="Text Box 105"/>
          <p:cNvSpPr txBox="1">
            <a:spLocks noChangeArrowheads="1"/>
          </p:cNvSpPr>
          <p:nvPr/>
        </p:nvSpPr>
        <p:spPr bwMode="auto">
          <a:xfrm>
            <a:off x="990600" y="1546225"/>
            <a:ext cx="9969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a:solidFill>
                  <a:srgbClr val="E32434"/>
                </a:solidFill>
                <a:latin typeface="Capitals" charset="0"/>
              </a:rPr>
              <a:t>S</a:t>
            </a:r>
          </a:p>
        </p:txBody>
      </p:sp>
      <p:sp>
        <p:nvSpPr>
          <p:cNvPr id="7205" name="Text Box 106"/>
          <p:cNvSpPr txBox="1">
            <a:spLocks noChangeArrowheads="1"/>
          </p:cNvSpPr>
          <p:nvPr/>
        </p:nvSpPr>
        <p:spPr bwMode="auto">
          <a:xfrm>
            <a:off x="2451100" y="1517650"/>
            <a:ext cx="9969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a:solidFill>
                  <a:srgbClr val="E32434"/>
                </a:solidFill>
                <a:latin typeface="Capitals" charset="0"/>
              </a:rPr>
              <a:t>7</a:t>
            </a:r>
          </a:p>
        </p:txBody>
      </p:sp>
      <p:sp>
        <p:nvSpPr>
          <p:cNvPr id="7206" name="Text Box 108"/>
          <p:cNvSpPr txBox="1">
            <a:spLocks noChangeArrowheads="1"/>
          </p:cNvSpPr>
          <p:nvPr/>
        </p:nvSpPr>
        <p:spPr bwMode="auto">
          <a:xfrm>
            <a:off x="3817938" y="1573213"/>
            <a:ext cx="996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a:solidFill>
                  <a:srgbClr val="E32434"/>
                </a:solidFill>
                <a:latin typeface="Capitals" charset="0"/>
              </a:rPr>
              <a:t>Y</a:t>
            </a:r>
          </a:p>
        </p:txBody>
      </p:sp>
      <p:sp>
        <p:nvSpPr>
          <p:cNvPr id="7207" name="Text Box 109"/>
          <p:cNvSpPr txBox="1">
            <a:spLocks noChangeArrowheads="1"/>
          </p:cNvSpPr>
          <p:nvPr/>
        </p:nvSpPr>
        <p:spPr bwMode="auto">
          <a:xfrm>
            <a:off x="5207000" y="1552575"/>
            <a:ext cx="9969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600" b="1">
                <a:solidFill>
                  <a:srgbClr val="E32434"/>
                </a:solidFill>
                <a:latin typeface="Capitals" charset="0"/>
              </a:rPr>
              <a:t>G</a:t>
            </a:r>
          </a:p>
        </p:txBody>
      </p:sp>
      <p:sp>
        <p:nvSpPr>
          <p:cNvPr id="7208" name="Text Box 111"/>
          <p:cNvSpPr txBox="1">
            <a:spLocks noChangeArrowheads="1"/>
          </p:cNvSpPr>
          <p:nvPr/>
        </p:nvSpPr>
        <p:spPr bwMode="auto">
          <a:xfrm>
            <a:off x="790575" y="3154363"/>
            <a:ext cx="1143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100" b="1">
                <a:solidFill>
                  <a:srgbClr val="E32434"/>
                </a:solidFill>
                <a:latin typeface="Capitals" charset="0"/>
              </a:rPr>
              <a:t>SÁNG TẠO</a:t>
            </a:r>
          </a:p>
        </p:txBody>
      </p:sp>
      <p:sp>
        <p:nvSpPr>
          <p:cNvPr id="7209" name="Text Box 118"/>
          <p:cNvSpPr txBox="1">
            <a:spLocks noChangeArrowheads="1"/>
          </p:cNvSpPr>
          <p:nvPr/>
        </p:nvSpPr>
        <p:spPr bwMode="auto">
          <a:xfrm>
            <a:off x="4257675" y="6632575"/>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solidFill>
                  <a:srgbClr val="E32434"/>
                </a:solidFill>
                <a:latin typeface="Capitals" charset="0"/>
              </a:rPr>
              <a:t>HOÀNG GIA</a:t>
            </a:r>
          </a:p>
        </p:txBody>
      </p:sp>
      <p:sp>
        <p:nvSpPr>
          <p:cNvPr id="7210" name="Text Box 119"/>
          <p:cNvSpPr txBox="1">
            <a:spLocks noChangeArrowheads="1"/>
          </p:cNvSpPr>
          <p:nvPr/>
        </p:nvSpPr>
        <p:spPr bwMode="auto">
          <a:xfrm>
            <a:off x="901700" y="4503738"/>
            <a:ext cx="170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ÁP-RA-HAM</a:t>
            </a:r>
          </a:p>
        </p:txBody>
      </p:sp>
      <p:sp>
        <p:nvSpPr>
          <p:cNvPr id="7211" name="Text Box 120"/>
          <p:cNvSpPr txBox="1">
            <a:spLocks noChangeArrowheads="1"/>
          </p:cNvSpPr>
          <p:nvPr/>
        </p:nvSpPr>
        <p:spPr bwMode="auto">
          <a:xfrm>
            <a:off x="5530850" y="6953250"/>
            <a:ext cx="13033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solidFill>
                  <a:srgbClr val="E32434"/>
                </a:solidFill>
                <a:latin typeface="Capitals" charset="0"/>
              </a:rPr>
              <a:t>LƯU ĐÀY</a:t>
            </a:r>
          </a:p>
        </p:txBody>
      </p:sp>
      <p:sp>
        <p:nvSpPr>
          <p:cNvPr id="7212" name="Text Box 121"/>
          <p:cNvSpPr txBox="1">
            <a:spLocks noChangeArrowheads="1"/>
          </p:cNvSpPr>
          <p:nvPr/>
        </p:nvSpPr>
        <p:spPr bwMode="auto">
          <a:xfrm>
            <a:off x="3829050" y="3136900"/>
            <a:ext cx="10477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100" b="1">
                <a:solidFill>
                  <a:srgbClr val="E32434"/>
                </a:solidFill>
                <a:latin typeface="Capitals" charset="0"/>
              </a:rPr>
              <a:t>YÊN LẶNG</a:t>
            </a:r>
          </a:p>
        </p:txBody>
      </p:sp>
      <p:sp>
        <p:nvSpPr>
          <p:cNvPr id="7213" name="Text Box 122"/>
          <p:cNvSpPr txBox="1">
            <a:spLocks noChangeArrowheads="1"/>
          </p:cNvSpPr>
          <p:nvPr/>
        </p:nvSpPr>
        <p:spPr bwMode="auto">
          <a:xfrm>
            <a:off x="3094038" y="6319838"/>
            <a:ext cx="13033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a:solidFill>
                  <a:srgbClr val="E32434"/>
                </a:solidFill>
                <a:latin typeface="Capitals" charset="0"/>
              </a:rPr>
              <a:t>VÔ CHÍNH PHỦ</a:t>
            </a:r>
          </a:p>
        </p:txBody>
      </p:sp>
      <p:sp>
        <p:nvSpPr>
          <p:cNvPr id="7214" name="Text Box 123"/>
          <p:cNvSpPr txBox="1">
            <a:spLocks noChangeArrowheads="1"/>
          </p:cNvSpPr>
          <p:nvPr/>
        </p:nvSpPr>
        <p:spPr bwMode="auto">
          <a:xfrm>
            <a:off x="5491163" y="5138738"/>
            <a:ext cx="13033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solidFill>
                  <a:srgbClr val="E32434"/>
                </a:solidFill>
                <a:latin typeface="Capitals" charset="0"/>
              </a:rPr>
              <a:t>GIÔ-SUÊ</a:t>
            </a:r>
          </a:p>
        </p:txBody>
      </p:sp>
      <p:sp>
        <p:nvSpPr>
          <p:cNvPr id="7215" name="Text Box 124"/>
          <p:cNvSpPr txBox="1">
            <a:spLocks noChangeArrowheads="1"/>
          </p:cNvSpPr>
          <p:nvPr/>
        </p:nvSpPr>
        <p:spPr bwMode="auto">
          <a:xfrm>
            <a:off x="4471988" y="4806950"/>
            <a:ext cx="1303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solidFill>
                  <a:srgbClr val="E32434"/>
                </a:solidFill>
                <a:latin typeface="Capitals" charset="0"/>
              </a:rPr>
              <a:t>MÔI-SE</a:t>
            </a:r>
          </a:p>
        </p:txBody>
      </p:sp>
      <p:sp>
        <p:nvSpPr>
          <p:cNvPr id="7216" name="Text Box 125"/>
          <p:cNvSpPr txBox="1">
            <a:spLocks noChangeArrowheads="1"/>
          </p:cNvSpPr>
          <p:nvPr/>
        </p:nvSpPr>
        <p:spPr bwMode="auto">
          <a:xfrm>
            <a:off x="3338513" y="4494213"/>
            <a:ext cx="13033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b="1">
                <a:solidFill>
                  <a:srgbClr val="E32434"/>
                </a:solidFill>
                <a:latin typeface="Capitals" charset="0"/>
              </a:rPr>
              <a:t>GIÔ-SÉP</a:t>
            </a:r>
          </a:p>
        </p:txBody>
      </p:sp>
      <p:sp>
        <p:nvSpPr>
          <p:cNvPr id="7217" name="Text Box 126"/>
          <p:cNvSpPr txBox="1">
            <a:spLocks noChangeArrowheads="1"/>
          </p:cNvSpPr>
          <p:nvPr/>
        </p:nvSpPr>
        <p:spPr bwMode="auto">
          <a:xfrm>
            <a:off x="2336800" y="4171950"/>
            <a:ext cx="13033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solidFill>
                  <a:srgbClr val="E32434"/>
                </a:solidFill>
                <a:latin typeface="Capitals" charset="0"/>
              </a:rPr>
              <a:t>ÁP-RA-HAM</a:t>
            </a:r>
          </a:p>
        </p:txBody>
      </p:sp>
      <p:sp>
        <p:nvSpPr>
          <p:cNvPr id="7218" name="Text Box 127"/>
          <p:cNvSpPr txBox="1">
            <a:spLocks noChangeArrowheads="1"/>
          </p:cNvSpPr>
          <p:nvPr/>
        </p:nvSpPr>
        <p:spPr bwMode="auto">
          <a:xfrm>
            <a:off x="901700" y="5072063"/>
            <a:ext cx="1273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MÔI-SE</a:t>
            </a:r>
            <a:endParaRPr lang="en-US" sz="1600" b="1">
              <a:latin typeface="Capitals" charset="0"/>
            </a:endParaRPr>
          </a:p>
        </p:txBody>
      </p:sp>
      <p:sp>
        <p:nvSpPr>
          <p:cNvPr id="7219" name="Text Box 128"/>
          <p:cNvSpPr txBox="1">
            <a:spLocks noChangeArrowheads="1"/>
          </p:cNvSpPr>
          <p:nvPr/>
        </p:nvSpPr>
        <p:spPr bwMode="auto">
          <a:xfrm>
            <a:off x="901700" y="4776788"/>
            <a:ext cx="1273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GIÔ-SÉP</a:t>
            </a:r>
          </a:p>
        </p:txBody>
      </p:sp>
      <p:sp>
        <p:nvSpPr>
          <p:cNvPr id="7220" name="Text Box 129"/>
          <p:cNvSpPr txBox="1">
            <a:spLocks noChangeArrowheads="1"/>
          </p:cNvSpPr>
          <p:nvPr/>
        </p:nvSpPr>
        <p:spPr bwMode="auto">
          <a:xfrm>
            <a:off x="901700" y="5362575"/>
            <a:ext cx="1273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GIÔ-SUÊ</a:t>
            </a:r>
          </a:p>
        </p:txBody>
      </p:sp>
      <p:sp>
        <p:nvSpPr>
          <p:cNvPr id="7221" name="Text Box 130"/>
          <p:cNvSpPr txBox="1">
            <a:spLocks noChangeArrowheads="1"/>
          </p:cNvSpPr>
          <p:nvPr/>
        </p:nvSpPr>
        <p:spPr bwMode="auto">
          <a:xfrm>
            <a:off x="1468438" y="6492875"/>
            <a:ext cx="1884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VÔ CHÍNH PHỦ</a:t>
            </a:r>
          </a:p>
        </p:txBody>
      </p:sp>
      <p:sp>
        <p:nvSpPr>
          <p:cNvPr id="7222" name="Text Box 132"/>
          <p:cNvSpPr txBox="1">
            <a:spLocks noChangeArrowheads="1"/>
          </p:cNvSpPr>
          <p:nvPr/>
        </p:nvSpPr>
        <p:spPr bwMode="auto">
          <a:xfrm>
            <a:off x="1468438" y="6788150"/>
            <a:ext cx="1865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HOÀNG GIA</a:t>
            </a:r>
          </a:p>
        </p:txBody>
      </p:sp>
      <p:sp>
        <p:nvSpPr>
          <p:cNvPr id="7223" name="Text Box 133"/>
          <p:cNvSpPr txBox="1">
            <a:spLocks noChangeArrowheads="1"/>
          </p:cNvSpPr>
          <p:nvPr/>
        </p:nvSpPr>
        <p:spPr bwMode="auto">
          <a:xfrm>
            <a:off x="1468438" y="7102475"/>
            <a:ext cx="1531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600" b="1">
                <a:solidFill>
                  <a:srgbClr val="E32434"/>
                </a:solidFill>
                <a:latin typeface="Capitals" charset="0"/>
              </a:rPr>
              <a:t>LƯU ĐÀY</a:t>
            </a:r>
          </a:p>
        </p:txBody>
      </p:sp>
      <p:grpSp>
        <p:nvGrpSpPr>
          <p:cNvPr id="7224" name="Group 5"/>
          <p:cNvGrpSpPr>
            <a:grpSpLocks/>
          </p:cNvGrpSpPr>
          <p:nvPr/>
        </p:nvGrpSpPr>
        <p:grpSpPr bwMode="auto">
          <a:xfrm>
            <a:off x="890588" y="1549400"/>
            <a:ext cx="5532437" cy="1573213"/>
            <a:chOff x="576" y="1296"/>
            <a:chExt cx="3168" cy="960"/>
          </a:xfrm>
        </p:grpSpPr>
        <p:sp>
          <p:nvSpPr>
            <p:cNvPr id="7225" name="Rectangle 6"/>
            <p:cNvSpPr>
              <a:spLocks noChangeArrowheads="1"/>
            </p:cNvSpPr>
            <p:nvPr/>
          </p:nvSpPr>
          <p:spPr bwMode="auto">
            <a:xfrm>
              <a:off x="576"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26" name="Rectangle 7"/>
            <p:cNvSpPr>
              <a:spLocks noChangeArrowheads="1"/>
            </p:cNvSpPr>
            <p:nvPr/>
          </p:nvSpPr>
          <p:spPr bwMode="auto">
            <a:xfrm>
              <a:off x="1392" y="1296"/>
              <a:ext cx="720" cy="96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b="1">
                <a:latin typeface="Times" charset="0"/>
              </a:endParaRPr>
            </a:p>
          </p:txBody>
        </p:sp>
        <p:sp>
          <p:nvSpPr>
            <p:cNvPr id="7227" name="Rectangle 8"/>
            <p:cNvSpPr>
              <a:spLocks noChangeArrowheads="1"/>
            </p:cNvSpPr>
            <p:nvPr/>
          </p:nvSpPr>
          <p:spPr bwMode="auto">
            <a:xfrm>
              <a:off x="2208"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28" name="Rectangle 9"/>
            <p:cNvSpPr>
              <a:spLocks noChangeArrowheads="1"/>
            </p:cNvSpPr>
            <p:nvPr/>
          </p:nvSpPr>
          <p:spPr bwMode="auto">
            <a:xfrm>
              <a:off x="3024"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29" name="Line 10"/>
            <p:cNvSpPr>
              <a:spLocks noChangeShapeType="1"/>
            </p:cNvSpPr>
            <p:nvPr/>
          </p:nvSpPr>
          <p:spPr bwMode="auto">
            <a:xfrm>
              <a:off x="1584" y="1776"/>
              <a:ext cx="3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5"/>
          <p:cNvSpPr txBox="1">
            <a:spLocks noChangeArrowheads="1"/>
          </p:cNvSpPr>
          <p:nvPr/>
        </p:nvSpPr>
        <p:spPr bwMode="auto">
          <a:xfrm>
            <a:off x="715963" y="1044575"/>
            <a:ext cx="6043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a:latin typeface="Helvetica" charset="0"/>
              </a:rPr>
              <a:t>Bây giờ …hãy thử mở Hồ Sơ Kinh Thánh trong đầu bạn, bằng chính bản thân bạn hoặc trắc nghiệm với người khác</a:t>
            </a:r>
            <a:endParaRPr lang="en-US" sz="1600" b="1">
              <a:solidFill>
                <a:srgbClr val="3C8C93"/>
              </a:solidFill>
              <a:latin typeface="Helvetica" charset="0"/>
            </a:endParaRPr>
          </a:p>
        </p:txBody>
      </p:sp>
      <p:sp>
        <p:nvSpPr>
          <p:cNvPr id="8194" name="Rectangle 6"/>
          <p:cNvSpPr>
            <a:spLocks noChangeArrowheads="1"/>
          </p:cNvSpPr>
          <p:nvPr/>
        </p:nvSpPr>
        <p:spPr bwMode="auto">
          <a:xfrm>
            <a:off x="457200" y="6953250"/>
            <a:ext cx="1314450" cy="862013"/>
          </a:xfrm>
          <a:prstGeom prst="rect">
            <a:avLst/>
          </a:prstGeom>
          <a:noFill/>
          <a:ln>
            <a:noFill/>
          </a:ln>
          <a:effectLst>
            <a:outerShdw dist="45791" dir="3378596"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b="1">
                <a:latin typeface="Times" charset="0"/>
              </a:rPr>
              <a:t>HỒ SƠ </a:t>
            </a:r>
          </a:p>
          <a:p>
            <a:r>
              <a:rPr lang="en-US" sz="1400" b="1">
                <a:latin typeface="Times" charset="0"/>
              </a:rPr>
              <a:t>KINH THÁNH</a:t>
            </a:r>
          </a:p>
          <a:p>
            <a:r>
              <a:rPr lang="en-US" sz="1400" b="1">
                <a:latin typeface="Times" charset="0"/>
              </a:rPr>
              <a:t>TRONG ĐẦU BẠN!</a:t>
            </a:r>
            <a:endParaRPr lang="en-US" sz="1400">
              <a:latin typeface="Times" charset="0"/>
            </a:endParaRPr>
          </a:p>
        </p:txBody>
      </p:sp>
      <p:sp>
        <p:nvSpPr>
          <p:cNvPr id="8195" name="Text Box 8"/>
          <p:cNvSpPr txBox="1">
            <a:spLocks noChangeArrowheads="1"/>
          </p:cNvSpPr>
          <p:nvPr/>
        </p:nvSpPr>
        <p:spPr bwMode="auto">
          <a:xfrm>
            <a:off x="3646488" y="6188075"/>
            <a:ext cx="3395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Do đó, 10 từ và 10 tên nhãn hồ sơ của bạn là:</a:t>
            </a:r>
          </a:p>
        </p:txBody>
      </p:sp>
      <p:sp>
        <p:nvSpPr>
          <p:cNvPr id="8196" name="Text Box 10"/>
          <p:cNvSpPr txBox="1">
            <a:spLocks noChangeArrowheads="1"/>
          </p:cNvSpPr>
          <p:nvPr/>
        </p:nvSpPr>
        <p:spPr bwMode="auto">
          <a:xfrm>
            <a:off x="696913" y="2619375"/>
            <a:ext cx="3230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a:latin typeface="Times" charset="0"/>
              </a:rPr>
              <a:t>7 = 4+3 </a:t>
            </a:r>
            <a:r>
              <a:rPr lang="en-US" sz="1800" b="1">
                <a:latin typeface="Times" charset="0"/>
              </a:rPr>
              <a:t> chia ra thành:</a:t>
            </a:r>
          </a:p>
        </p:txBody>
      </p:sp>
      <p:sp>
        <p:nvSpPr>
          <p:cNvPr id="8197" name="Text Box 11"/>
          <p:cNvSpPr txBox="1">
            <a:spLocks noChangeArrowheads="1"/>
          </p:cNvSpPr>
          <p:nvPr/>
        </p:nvSpPr>
        <p:spPr bwMode="auto">
          <a:xfrm>
            <a:off x="3838575" y="2719388"/>
            <a:ext cx="333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4 NHÂN VẬT &amp; 3 XÃ HỘI</a:t>
            </a:r>
          </a:p>
        </p:txBody>
      </p:sp>
      <p:sp>
        <p:nvSpPr>
          <p:cNvPr id="8198" name="Text Box 13"/>
          <p:cNvSpPr txBox="1">
            <a:spLocks noChangeArrowheads="1"/>
          </p:cNvSpPr>
          <p:nvPr/>
        </p:nvSpPr>
        <p:spPr bwMode="auto">
          <a:xfrm>
            <a:off x="703263" y="2179638"/>
            <a:ext cx="3716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Chữ </a:t>
            </a:r>
            <a:r>
              <a:rPr lang="ja-JP" altLang="en-US" sz="1800" b="1">
                <a:latin typeface="Times" charset="0"/>
              </a:rPr>
              <a:t>“</a:t>
            </a:r>
            <a:r>
              <a:rPr lang="en-US" altLang="ja-JP" sz="1800" b="1">
                <a:latin typeface="Times" charset="0"/>
              </a:rPr>
              <a:t>S</a:t>
            </a:r>
            <a:r>
              <a:rPr lang="ja-JP" altLang="en-US" sz="1800" b="1">
                <a:latin typeface="Times" charset="0"/>
              </a:rPr>
              <a:t>”</a:t>
            </a:r>
            <a:r>
              <a:rPr lang="en-US" altLang="ja-JP" sz="1800" b="1">
                <a:latin typeface="Times" charset="0"/>
              </a:rPr>
              <a:t> viết tắt của:</a:t>
            </a:r>
            <a:endParaRPr lang="en-US" sz="1800" b="1">
              <a:latin typeface="Times" charset="0"/>
            </a:endParaRPr>
          </a:p>
        </p:txBody>
      </p:sp>
      <p:sp>
        <p:nvSpPr>
          <p:cNvPr id="8199" name="Text Box 14"/>
          <p:cNvSpPr txBox="1">
            <a:spLocks noChangeArrowheads="1"/>
          </p:cNvSpPr>
          <p:nvPr/>
        </p:nvSpPr>
        <p:spPr bwMode="auto">
          <a:xfrm>
            <a:off x="5016500" y="2178050"/>
            <a:ext cx="2406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SÁNG TẠO (Creation)</a:t>
            </a:r>
          </a:p>
        </p:txBody>
      </p:sp>
      <p:sp>
        <p:nvSpPr>
          <p:cNvPr id="8200" name="Text Box 15"/>
          <p:cNvSpPr txBox="1">
            <a:spLocks noChangeArrowheads="1"/>
          </p:cNvSpPr>
          <p:nvPr/>
        </p:nvSpPr>
        <p:spPr bwMode="auto">
          <a:xfrm>
            <a:off x="2576513" y="5235575"/>
            <a:ext cx="344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Chữ </a:t>
            </a:r>
            <a:r>
              <a:rPr lang="ja-JP" altLang="en-US" sz="1800" b="1">
                <a:latin typeface="Times" charset="0"/>
              </a:rPr>
              <a:t>“</a:t>
            </a:r>
            <a:r>
              <a:rPr lang="en-US" altLang="ja-JP" sz="1800" b="1">
                <a:latin typeface="Times" charset="0"/>
              </a:rPr>
              <a:t>S</a:t>
            </a:r>
            <a:r>
              <a:rPr lang="ja-JP" altLang="en-US" sz="1800" b="1">
                <a:latin typeface="Times" charset="0"/>
              </a:rPr>
              <a:t>”</a:t>
            </a:r>
            <a:r>
              <a:rPr lang="en-US" altLang="ja-JP" sz="1800" b="1">
                <a:latin typeface="Times" charset="0"/>
              </a:rPr>
              <a:t> viết tắt của:</a:t>
            </a:r>
            <a:endParaRPr lang="en-US" sz="1800" b="1">
              <a:latin typeface="Times" charset="0"/>
            </a:endParaRPr>
          </a:p>
        </p:txBody>
      </p:sp>
      <p:sp>
        <p:nvSpPr>
          <p:cNvPr id="8201" name="Text Box 16"/>
          <p:cNvSpPr txBox="1">
            <a:spLocks noChangeArrowheads="1"/>
          </p:cNvSpPr>
          <p:nvPr/>
        </p:nvSpPr>
        <p:spPr bwMode="auto">
          <a:xfrm>
            <a:off x="5389563" y="5230813"/>
            <a:ext cx="15922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SỰ YÊN LẶNG</a:t>
            </a:r>
          </a:p>
        </p:txBody>
      </p:sp>
      <p:sp>
        <p:nvSpPr>
          <p:cNvPr id="8202" name="Text Box 17"/>
          <p:cNvSpPr txBox="1">
            <a:spLocks noChangeArrowheads="1"/>
          </p:cNvSpPr>
          <p:nvPr/>
        </p:nvSpPr>
        <p:spPr bwMode="auto">
          <a:xfrm>
            <a:off x="3095625" y="5759450"/>
            <a:ext cx="321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Chữ </a:t>
            </a:r>
            <a:r>
              <a:rPr lang="ja-JP" altLang="en-US" sz="1800" b="1">
                <a:latin typeface="Times" charset="0"/>
              </a:rPr>
              <a:t>“</a:t>
            </a:r>
            <a:r>
              <a:rPr lang="en-US" altLang="ja-JP" sz="1800" b="1">
                <a:latin typeface="Times" charset="0"/>
              </a:rPr>
              <a:t>G</a:t>
            </a:r>
            <a:r>
              <a:rPr lang="ja-JP" altLang="en-US" sz="1800" b="1">
                <a:latin typeface="Times" charset="0"/>
              </a:rPr>
              <a:t>”</a:t>
            </a:r>
            <a:r>
              <a:rPr lang="en-US" altLang="ja-JP" sz="1800" b="1">
                <a:latin typeface="Times" charset="0"/>
              </a:rPr>
              <a:t> viết tắt của:</a:t>
            </a:r>
            <a:endParaRPr lang="en-US" sz="1800" b="1">
              <a:latin typeface="Times" charset="0"/>
            </a:endParaRPr>
          </a:p>
        </p:txBody>
      </p:sp>
      <p:sp>
        <p:nvSpPr>
          <p:cNvPr id="8203" name="Text Box 18"/>
          <p:cNvSpPr txBox="1">
            <a:spLocks noChangeArrowheads="1"/>
          </p:cNvSpPr>
          <p:nvPr/>
        </p:nvSpPr>
        <p:spPr bwMode="auto">
          <a:xfrm>
            <a:off x="5486400" y="5765800"/>
            <a:ext cx="1746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GIÊ-SU</a:t>
            </a:r>
          </a:p>
        </p:txBody>
      </p:sp>
      <p:sp>
        <p:nvSpPr>
          <p:cNvPr id="8204" name="Text Box 20"/>
          <p:cNvSpPr txBox="1">
            <a:spLocks noChangeArrowheads="1"/>
          </p:cNvSpPr>
          <p:nvPr/>
        </p:nvSpPr>
        <p:spPr bwMode="auto">
          <a:xfrm>
            <a:off x="285750" y="1706563"/>
            <a:ext cx="5019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400" b="1">
                <a:latin typeface="Times" charset="0"/>
              </a:rPr>
              <a:t>Chìa khóa để mở Hồ Sơ Kinh Thánh trong đầu bạn là :</a:t>
            </a:r>
          </a:p>
          <a:p>
            <a:pPr>
              <a:spcBef>
                <a:spcPct val="50000"/>
              </a:spcBef>
            </a:pPr>
            <a:endParaRPr lang="en-US" sz="1800" b="1">
              <a:latin typeface="Times" charset="0"/>
            </a:endParaRPr>
          </a:p>
        </p:txBody>
      </p:sp>
      <p:sp>
        <p:nvSpPr>
          <p:cNvPr id="8205" name="Line 22"/>
          <p:cNvSpPr>
            <a:spLocks noChangeShapeType="1"/>
          </p:cNvSpPr>
          <p:nvPr/>
        </p:nvSpPr>
        <p:spPr bwMode="auto">
          <a:xfrm>
            <a:off x="5978525" y="1836738"/>
            <a:ext cx="1127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6" name="Text Box 24"/>
          <p:cNvSpPr txBox="1">
            <a:spLocks noChangeArrowheads="1"/>
          </p:cNvSpPr>
          <p:nvPr/>
        </p:nvSpPr>
        <p:spPr bwMode="auto">
          <a:xfrm>
            <a:off x="679450" y="3136900"/>
            <a:ext cx="3436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4 NHÂN VẬT là:</a:t>
            </a:r>
          </a:p>
        </p:txBody>
      </p:sp>
      <p:sp>
        <p:nvSpPr>
          <p:cNvPr id="8207" name="Text Box 25"/>
          <p:cNvSpPr txBox="1">
            <a:spLocks noChangeArrowheads="1"/>
          </p:cNvSpPr>
          <p:nvPr/>
        </p:nvSpPr>
        <p:spPr bwMode="auto">
          <a:xfrm>
            <a:off x="4305300" y="3121025"/>
            <a:ext cx="23526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ÁP-RAHAM               GIÔ-SÉP                        MÔI-SE                       GIÔ-SUÊ</a:t>
            </a:r>
          </a:p>
        </p:txBody>
      </p:sp>
      <p:sp>
        <p:nvSpPr>
          <p:cNvPr id="7185" name="Text Box 26"/>
          <p:cNvSpPr txBox="1">
            <a:spLocks noChangeArrowheads="1"/>
          </p:cNvSpPr>
          <p:nvPr/>
        </p:nvSpPr>
        <p:spPr bwMode="auto">
          <a:xfrm>
            <a:off x="714375" y="3438525"/>
            <a:ext cx="3238500" cy="276225"/>
          </a:xfrm>
          <a:prstGeom prst="rect">
            <a:avLst/>
          </a:prstGeom>
          <a:noFill/>
          <a:ln w="9525">
            <a:noFill/>
            <a:miter lim="800000"/>
            <a:headEnd/>
            <a:tailEnd/>
          </a:ln>
        </p:spPr>
        <p:txBody>
          <a:bodyPr>
            <a:spAutoFit/>
          </a:bodyPr>
          <a:lstStyle/>
          <a:p>
            <a:pPr>
              <a:spcBef>
                <a:spcPct val="50000"/>
              </a:spcBef>
              <a:defRPr/>
            </a:pPr>
            <a:r>
              <a:rPr lang="en-US" sz="1200" b="1" i="1" dirty="0">
                <a:solidFill>
                  <a:schemeClr val="accent1">
                    <a:lumMod val="50000"/>
                  </a:schemeClr>
                </a:solidFill>
                <a:latin typeface="+mj-lt"/>
                <a:ea typeface="+mn-ea"/>
                <a:cs typeface="+mn-cs"/>
              </a:rPr>
              <a:t>(</a:t>
            </a:r>
            <a:r>
              <a:rPr lang="en-US" sz="1200" b="1" i="1" dirty="0" err="1">
                <a:solidFill>
                  <a:schemeClr val="accent1">
                    <a:lumMod val="50000"/>
                  </a:schemeClr>
                </a:solidFill>
                <a:latin typeface="+mj-lt"/>
                <a:ea typeface="+mn-ea"/>
                <a:cs typeface="+mn-cs"/>
              </a:rPr>
              <a:t>gọi</a:t>
            </a:r>
            <a:r>
              <a:rPr lang="en-US" sz="1200" b="1" i="1" dirty="0">
                <a:solidFill>
                  <a:schemeClr val="accent1">
                    <a:lumMod val="50000"/>
                  </a:schemeClr>
                </a:solidFill>
                <a:latin typeface="+mj-lt"/>
                <a:ea typeface="+mn-ea"/>
                <a:cs typeface="+mn-cs"/>
              </a:rPr>
              <a:t> </a:t>
            </a:r>
            <a:r>
              <a:rPr lang="en-US" sz="1200" b="1" i="1" dirty="0" err="1">
                <a:solidFill>
                  <a:schemeClr val="accent1">
                    <a:lumMod val="50000"/>
                  </a:schemeClr>
                </a:solidFill>
                <a:latin typeface="+mj-lt"/>
                <a:ea typeface="+mn-ea"/>
                <a:cs typeface="+mn-cs"/>
              </a:rPr>
              <a:t>nhóm</a:t>
            </a:r>
            <a:r>
              <a:rPr lang="en-US" sz="1200" b="1" i="1" dirty="0">
                <a:solidFill>
                  <a:schemeClr val="accent1">
                    <a:lumMod val="50000"/>
                  </a:schemeClr>
                </a:solidFill>
                <a:latin typeface="+mj-lt"/>
                <a:ea typeface="+mn-ea"/>
                <a:cs typeface="+mn-cs"/>
              </a:rPr>
              <a:t>...</a:t>
            </a:r>
            <a:r>
              <a:rPr lang="en-US" sz="1200" b="1" i="1" dirty="0" err="1">
                <a:solidFill>
                  <a:schemeClr val="accent1">
                    <a:lumMod val="50000"/>
                  </a:schemeClr>
                </a:solidFill>
                <a:latin typeface="+mj-lt"/>
                <a:ea typeface="+mn-ea"/>
                <a:cs typeface="+mn-cs"/>
              </a:rPr>
              <a:t>va</a:t>
            </a:r>
            <a:r>
              <a:rPr lang="en-US" sz="1200" b="1" i="1" dirty="0">
                <a:solidFill>
                  <a:schemeClr val="accent1">
                    <a:lumMod val="50000"/>
                  </a:schemeClr>
                </a:solidFill>
                <a:latin typeface="+mj-lt"/>
                <a:ea typeface="+mn-ea"/>
                <a:cs typeface="+mn-cs"/>
              </a:rPr>
              <a:t>̀ </a:t>
            </a:r>
            <a:r>
              <a:rPr lang="en-US" sz="1200" b="1" i="1" dirty="0" err="1">
                <a:solidFill>
                  <a:schemeClr val="accent1">
                    <a:lumMod val="50000"/>
                  </a:schemeClr>
                </a:solidFill>
                <a:latin typeface="+mj-lt"/>
                <a:ea typeface="+mn-ea"/>
                <a:cs typeface="+mn-cs"/>
              </a:rPr>
              <a:t>nói</a:t>
            </a:r>
            <a:r>
              <a:rPr lang="en-US" sz="1200" b="1" i="1" dirty="0">
                <a:solidFill>
                  <a:schemeClr val="accent1">
                    <a:lumMod val="50000"/>
                  </a:schemeClr>
                </a:solidFill>
                <a:latin typeface="+mj-lt"/>
                <a:ea typeface="+mn-ea"/>
                <a:cs typeface="+mn-cs"/>
              </a:rPr>
              <a:t> </a:t>
            </a:r>
            <a:r>
              <a:rPr lang="en-US" sz="1200" b="1" i="1" dirty="0" err="1">
                <a:solidFill>
                  <a:schemeClr val="accent1">
                    <a:lumMod val="50000"/>
                  </a:schemeClr>
                </a:solidFill>
                <a:latin typeface="+mj-lt"/>
                <a:ea typeface="+mn-ea"/>
                <a:cs typeface="+mn-cs"/>
              </a:rPr>
              <a:t>cầu</a:t>
            </a:r>
            <a:r>
              <a:rPr lang="en-US" sz="1200" b="1" i="1" dirty="0">
                <a:solidFill>
                  <a:schemeClr val="accent1">
                    <a:lumMod val="50000"/>
                  </a:schemeClr>
                </a:solidFill>
                <a:latin typeface="+mj-lt"/>
                <a:ea typeface="+mn-ea"/>
                <a:cs typeface="+mn-cs"/>
              </a:rPr>
              <a:t> </a:t>
            </a:r>
            <a:r>
              <a:rPr lang="en-US" sz="1200" b="1" i="1" dirty="0" err="1">
                <a:solidFill>
                  <a:schemeClr val="accent1">
                    <a:lumMod val="50000"/>
                  </a:schemeClr>
                </a:solidFill>
                <a:latin typeface="+mj-lt"/>
                <a:ea typeface="+mn-ea"/>
                <a:cs typeface="+mn-cs"/>
              </a:rPr>
              <a:t>tra</a:t>
            </a:r>
            <a:r>
              <a:rPr lang="en-US" sz="1200" b="1" i="1" dirty="0">
                <a:solidFill>
                  <a:schemeClr val="accent1">
                    <a:lumMod val="50000"/>
                  </a:schemeClr>
                </a:solidFill>
                <a:latin typeface="+mj-lt"/>
                <a:ea typeface="+mn-ea"/>
                <a:cs typeface="+mn-cs"/>
              </a:rPr>
              <a:t>̉ </a:t>
            </a:r>
            <a:r>
              <a:rPr lang="en-US" sz="1200" b="1" i="1" dirty="0" err="1">
                <a:solidFill>
                  <a:schemeClr val="accent1">
                    <a:lumMod val="50000"/>
                  </a:schemeClr>
                </a:solidFill>
                <a:latin typeface="+mj-lt"/>
                <a:ea typeface="+mn-ea"/>
                <a:cs typeface="+mn-cs"/>
              </a:rPr>
              <a:t>lời</a:t>
            </a:r>
            <a:r>
              <a:rPr lang="en-US" sz="1200" b="1" i="1" dirty="0">
                <a:solidFill>
                  <a:schemeClr val="accent1">
                    <a:lumMod val="50000"/>
                  </a:schemeClr>
                </a:solidFill>
                <a:latin typeface="+mj-lt"/>
                <a:ea typeface="+mn-ea"/>
                <a:cs typeface="+mn-cs"/>
              </a:rPr>
              <a:t> là..?)</a:t>
            </a:r>
          </a:p>
        </p:txBody>
      </p:sp>
      <p:sp>
        <p:nvSpPr>
          <p:cNvPr id="8209" name="Text Box 28"/>
          <p:cNvSpPr txBox="1">
            <a:spLocks noChangeArrowheads="1"/>
          </p:cNvSpPr>
          <p:nvPr/>
        </p:nvSpPr>
        <p:spPr bwMode="auto">
          <a:xfrm>
            <a:off x="679450" y="4265613"/>
            <a:ext cx="3808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Times" charset="0"/>
              </a:rPr>
              <a:t>3 THỂ CHẾ XÃ HỘI là:</a:t>
            </a:r>
          </a:p>
        </p:txBody>
      </p:sp>
      <p:sp>
        <p:nvSpPr>
          <p:cNvPr id="8210" name="Text Box 29"/>
          <p:cNvSpPr txBox="1">
            <a:spLocks noChangeArrowheads="1"/>
          </p:cNvSpPr>
          <p:nvPr/>
        </p:nvSpPr>
        <p:spPr bwMode="auto">
          <a:xfrm>
            <a:off x="4003675" y="4265613"/>
            <a:ext cx="18923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600" b="1" u="sng">
                <a:latin typeface="Helvetica" charset="0"/>
              </a:rPr>
              <a:t>VÔ CHÍNH PHỦ</a:t>
            </a:r>
          </a:p>
          <a:p>
            <a:pPr algn="ctr">
              <a:spcBef>
                <a:spcPct val="50000"/>
              </a:spcBef>
            </a:pPr>
            <a:r>
              <a:rPr lang="en-US" sz="1600" b="1" u="sng">
                <a:latin typeface="Helvetica" charset="0"/>
              </a:rPr>
              <a:t>HOÀNG GIA</a:t>
            </a:r>
          </a:p>
          <a:p>
            <a:pPr algn="ctr">
              <a:spcBef>
                <a:spcPct val="50000"/>
              </a:spcBef>
            </a:pPr>
            <a:r>
              <a:rPr lang="en-US" sz="1600" b="1" u="sng">
                <a:latin typeface="Helvetica" charset="0"/>
              </a:rPr>
              <a:t>LƯU ĐÀY</a:t>
            </a:r>
          </a:p>
        </p:txBody>
      </p:sp>
      <p:sp>
        <p:nvSpPr>
          <p:cNvPr id="7188" name="Text Box 30"/>
          <p:cNvSpPr txBox="1">
            <a:spLocks noChangeArrowheads="1"/>
          </p:cNvSpPr>
          <p:nvPr/>
        </p:nvSpPr>
        <p:spPr bwMode="auto">
          <a:xfrm>
            <a:off x="814388" y="4578350"/>
            <a:ext cx="2978150" cy="276225"/>
          </a:xfrm>
          <a:prstGeom prst="rect">
            <a:avLst/>
          </a:prstGeom>
          <a:noFill/>
          <a:ln w="9525">
            <a:noFill/>
            <a:miter lim="800000"/>
            <a:headEnd/>
            <a:tailEnd/>
          </a:ln>
        </p:spPr>
        <p:txBody>
          <a:bodyPr>
            <a:spAutoFit/>
          </a:bodyPr>
          <a:lstStyle/>
          <a:p>
            <a:pPr>
              <a:spcBef>
                <a:spcPct val="50000"/>
              </a:spcBef>
              <a:defRPr/>
            </a:pPr>
            <a:r>
              <a:rPr lang="en-US" sz="1200" b="1" i="1" dirty="0">
                <a:solidFill>
                  <a:schemeClr val="accent1">
                    <a:lumMod val="50000"/>
                  </a:schemeClr>
                </a:solidFill>
                <a:latin typeface="Century Gothic" pitchFamily="34" charset="0"/>
                <a:ea typeface="+mn-ea"/>
                <a:cs typeface="+mn-cs"/>
              </a:rPr>
              <a:t>(</a:t>
            </a:r>
            <a:r>
              <a:rPr lang="en-US" sz="1200" b="1" i="1" dirty="0" err="1">
                <a:solidFill>
                  <a:schemeClr val="accent1">
                    <a:lumMod val="50000"/>
                  </a:schemeClr>
                </a:solidFill>
                <a:latin typeface="Century Gothic" pitchFamily="34" charset="0"/>
                <a:ea typeface="+mn-ea"/>
                <a:cs typeface="+mn-cs"/>
              </a:rPr>
              <a:t>gọi</a:t>
            </a:r>
            <a:r>
              <a:rPr lang="en-US" sz="1200" b="1" i="1" dirty="0">
                <a:solidFill>
                  <a:schemeClr val="accent1">
                    <a:lumMod val="50000"/>
                  </a:schemeClr>
                </a:solidFill>
                <a:latin typeface="Century Gothic" pitchFamily="34" charset="0"/>
                <a:ea typeface="+mn-ea"/>
                <a:cs typeface="+mn-cs"/>
              </a:rPr>
              <a:t> </a:t>
            </a:r>
            <a:r>
              <a:rPr lang="en-US" sz="1200" b="1" i="1" dirty="0" err="1">
                <a:solidFill>
                  <a:schemeClr val="accent1">
                    <a:lumMod val="50000"/>
                  </a:schemeClr>
                </a:solidFill>
                <a:latin typeface="Century Gothic" pitchFamily="34" charset="0"/>
                <a:ea typeface="+mn-ea"/>
                <a:cs typeface="+mn-cs"/>
              </a:rPr>
              <a:t>nhóm</a:t>
            </a:r>
            <a:r>
              <a:rPr lang="en-US" sz="1200" b="1" i="1" dirty="0">
                <a:solidFill>
                  <a:schemeClr val="accent1">
                    <a:lumMod val="50000"/>
                  </a:schemeClr>
                </a:solidFill>
                <a:latin typeface="Century Gothic" pitchFamily="34" charset="0"/>
                <a:ea typeface="+mn-ea"/>
                <a:cs typeface="+mn-cs"/>
              </a:rPr>
              <a:t>...</a:t>
            </a:r>
            <a:r>
              <a:rPr lang="en-US" sz="1200" b="1" i="1" dirty="0" err="1">
                <a:solidFill>
                  <a:schemeClr val="accent1">
                    <a:lumMod val="50000"/>
                  </a:schemeClr>
                </a:solidFill>
                <a:latin typeface="Century Gothic" pitchFamily="34" charset="0"/>
                <a:ea typeface="+mn-ea"/>
                <a:cs typeface="+mn-cs"/>
              </a:rPr>
              <a:t>va</a:t>
            </a:r>
            <a:r>
              <a:rPr lang="en-US" sz="1200" b="1" i="1" dirty="0">
                <a:solidFill>
                  <a:schemeClr val="accent1">
                    <a:lumMod val="50000"/>
                  </a:schemeClr>
                </a:solidFill>
                <a:latin typeface="Century Gothic" pitchFamily="34" charset="0"/>
                <a:ea typeface="+mn-ea"/>
                <a:cs typeface="+mn-cs"/>
              </a:rPr>
              <a:t>̀ </a:t>
            </a:r>
            <a:r>
              <a:rPr lang="en-US" sz="1200" b="1" i="1" dirty="0" err="1">
                <a:solidFill>
                  <a:schemeClr val="accent1">
                    <a:lumMod val="50000"/>
                  </a:schemeClr>
                </a:solidFill>
                <a:latin typeface="Century Gothic" pitchFamily="34" charset="0"/>
                <a:ea typeface="+mn-ea"/>
                <a:cs typeface="+mn-cs"/>
              </a:rPr>
              <a:t>nói</a:t>
            </a:r>
            <a:r>
              <a:rPr lang="en-US" sz="1200" b="1" i="1" dirty="0">
                <a:solidFill>
                  <a:schemeClr val="accent1">
                    <a:lumMod val="50000"/>
                  </a:schemeClr>
                </a:solidFill>
                <a:latin typeface="Century Gothic" pitchFamily="34" charset="0"/>
                <a:ea typeface="+mn-ea"/>
                <a:cs typeface="+mn-cs"/>
              </a:rPr>
              <a:t> </a:t>
            </a:r>
            <a:r>
              <a:rPr lang="en-US" sz="1200" b="1" i="1" dirty="0" err="1">
                <a:solidFill>
                  <a:schemeClr val="accent1">
                    <a:lumMod val="50000"/>
                  </a:schemeClr>
                </a:solidFill>
                <a:latin typeface="Century Gothic" pitchFamily="34" charset="0"/>
                <a:ea typeface="+mn-ea"/>
                <a:cs typeface="+mn-cs"/>
              </a:rPr>
              <a:t>cầu</a:t>
            </a:r>
            <a:r>
              <a:rPr lang="en-US" sz="1200" b="1" i="1" dirty="0">
                <a:solidFill>
                  <a:schemeClr val="accent1">
                    <a:lumMod val="50000"/>
                  </a:schemeClr>
                </a:solidFill>
                <a:latin typeface="Century Gothic" pitchFamily="34" charset="0"/>
                <a:ea typeface="+mn-ea"/>
                <a:cs typeface="+mn-cs"/>
              </a:rPr>
              <a:t> </a:t>
            </a:r>
            <a:r>
              <a:rPr lang="en-US" sz="1200" b="1" i="1" dirty="0" err="1">
                <a:solidFill>
                  <a:schemeClr val="accent1">
                    <a:lumMod val="50000"/>
                  </a:schemeClr>
                </a:solidFill>
                <a:latin typeface="Century Gothic" pitchFamily="34" charset="0"/>
                <a:ea typeface="+mn-ea"/>
                <a:cs typeface="+mn-cs"/>
              </a:rPr>
              <a:t>tra</a:t>
            </a:r>
            <a:r>
              <a:rPr lang="en-US" sz="1200" b="1" i="1" dirty="0">
                <a:solidFill>
                  <a:schemeClr val="accent1">
                    <a:lumMod val="50000"/>
                  </a:schemeClr>
                </a:solidFill>
                <a:latin typeface="Century Gothic" pitchFamily="34" charset="0"/>
                <a:ea typeface="+mn-ea"/>
                <a:cs typeface="+mn-cs"/>
              </a:rPr>
              <a:t>̉ </a:t>
            </a:r>
            <a:r>
              <a:rPr lang="en-US" sz="1200" b="1" i="1" dirty="0" err="1">
                <a:solidFill>
                  <a:schemeClr val="accent1">
                    <a:lumMod val="50000"/>
                  </a:schemeClr>
                </a:solidFill>
                <a:latin typeface="Century Gothic" pitchFamily="34" charset="0"/>
                <a:ea typeface="+mn-ea"/>
                <a:cs typeface="+mn-cs"/>
              </a:rPr>
              <a:t>lời</a:t>
            </a:r>
            <a:r>
              <a:rPr lang="en-US" sz="1200" b="1" i="1" dirty="0">
                <a:solidFill>
                  <a:schemeClr val="accent1">
                    <a:lumMod val="50000"/>
                  </a:schemeClr>
                </a:solidFill>
                <a:latin typeface="Century Gothic" pitchFamily="34" charset="0"/>
                <a:ea typeface="+mn-ea"/>
                <a:cs typeface="+mn-cs"/>
              </a:rPr>
              <a:t> là..?)</a:t>
            </a:r>
          </a:p>
        </p:txBody>
      </p:sp>
      <p:grpSp>
        <p:nvGrpSpPr>
          <p:cNvPr id="8212" name="Group 32" descr="Large confetti"/>
          <p:cNvGrpSpPr>
            <a:grpSpLocks/>
          </p:cNvGrpSpPr>
          <p:nvPr/>
        </p:nvGrpSpPr>
        <p:grpSpPr bwMode="auto">
          <a:xfrm>
            <a:off x="923925" y="5216525"/>
            <a:ext cx="1516063" cy="738188"/>
            <a:chOff x="375" y="3720"/>
            <a:chExt cx="868" cy="450"/>
          </a:xfrm>
        </p:grpSpPr>
        <p:sp>
          <p:nvSpPr>
            <p:cNvPr id="8280" name="Freeform 33" descr="Large confetti"/>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81" name="Rectangle 3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82" name="Rectangle 3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83" name="Rectangle 3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84" name="Line 3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13" name="Group 38" descr="Large confetti"/>
          <p:cNvGrpSpPr>
            <a:grpSpLocks/>
          </p:cNvGrpSpPr>
          <p:nvPr/>
        </p:nvGrpSpPr>
        <p:grpSpPr bwMode="auto">
          <a:xfrm>
            <a:off x="1187450" y="5537200"/>
            <a:ext cx="1516063" cy="736600"/>
            <a:chOff x="375" y="3720"/>
            <a:chExt cx="868" cy="450"/>
          </a:xfrm>
        </p:grpSpPr>
        <p:sp>
          <p:nvSpPr>
            <p:cNvPr id="8275" name="Freeform 39" descr="Large confetti"/>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76" name="Rectangle 4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77" name="Rectangle 4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78" name="Rectangle 4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79" name="Line 4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14" name="Group 44" descr="Large confetti"/>
          <p:cNvGrpSpPr>
            <a:grpSpLocks/>
          </p:cNvGrpSpPr>
          <p:nvPr/>
        </p:nvGrpSpPr>
        <p:grpSpPr bwMode="auto">
          <a:xfrm>
            <a:off x="1470025" y="5837238"/>
            <a:ext cx="1516063" cy="738187"/>
            <a:chOff x="375" y="3720"/>
            <a:chExt cx="868" cy="450"/>
          </a:xfrm>
        </p:grpSpPr>
        <p:sp>
          <p:nvSpPr>
            <p:cNvPr id="8270" name="Freeform 45" descr="Large confetti"/>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71" name="Rectangle 4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72" name="Rectangle 4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73" name="Rectangle 4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74" name="Line 4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15" name="Group 50" descr="Large confetti"/>
          <p:cNvGrpSpPr>
            <a:grpSpLocks/>
          </p:cNvGrpSpPr>
          <p:nvPr/>
        </p:nvGrpSpPr>
        <p:grpSpPr bwMode="auto">
          <a:xfrm>
            <a:off x="1752600" y="6157913"/>
            <a:ext cx="1516063" cy="738187"/>
            <a:chOff x="375" y="3720"/>
            <a:chExt cx="868" cy="450"/>
          </a:xfrm>
        </p:grpSpPr>
        <p:sp>
          <p:nvSpPr>
            <p:cNvPr id="8265" name="Freeform 51" descr="Large confetti"/>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66" name="Rectangle 5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67" name="Rectangle 5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68" name="Rectangle 5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69" name="Line 5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16" name="Group 56" descr="Large confetti"/>
          <p:cNvGrpSpPr>
            <a:grpSpLocks/>
          </p:cNvGrpSpPr>
          <p:nvPr/>
        </p:nvGrpSpPr>
        <p:grpSpPr bwMode="auto">
          <a:xfrm>
            <a:off x="2055813" y="6477000"/>
            <a:ext cx="1516062" cy="736600"/>
            <a:chOff x="375" y="3720"/>
            <a:chExt cx="868" cy="450"/>
          </a:xfrm>
        </p:grpSpPr>
        <p:sp>
          <p:nvSpPr>
            <p:cNvPr id="8260" name="Freeform 57" descr="Large confetti"/>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61" name="Rectangle 5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62" name="Rectangle 5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63" name="Rectangle 6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64" name="Line 6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17" name="Group 62" descr="Large confetti"/>
          <p:cNvGrpSpPr>
            <a:grpSpLocks/>
          </p:cNvGrpSpPr>
          <p:nvPr/>
        </p:nvGrpSpPr>
        <p:grpSpPr bwMode="auto">
          <a:xfrm>
            <a:off x="2357438" y="6815138"/>
            <a:ext cx="1516062" cy="736600"/>
            <a:chOff x="375" y="3720"/>
            <a:chExt cx="868" cy="450"/>
          </a:xfrm>
        </p:grpSpPr>
        <p:sp>
          <p:nvSpPr>
            <p:cNvPr id="8255" name="Freeform 63" descr="Large confetti"/>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56" name="Rectangle 6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57" name="Rectangle 6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58" name="Rectangle 6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59" name="Line 6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18" name="Group 68" descr="Large confetti"/>
          <p:cNvGrpSpPr>
            <a:grpSpLocks/>
          </p:cNvGrpSpPr>
          <p:nvPr/>
        </p:nvGrpSpPr>
        <p:grpSpPr bwMode="auto">
          <a:xfrm>
            <a:off x="2640013" y="7134225"/>
            <a:ext cx="1516062" cy="736600"/>
            <a:chOff x="375" y="3720"/>
            <a:chExt cx="868" cy="450"/>
          </a:xfrm>
        </p:grpSpPr>
        <p:sp>
          <p:nvSpPr>
            <p:cNvPr id="8250" name="Freeform 69" descr="Large confetti"/>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51" name="Rectangle 7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52" name="Rectangle 7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53" name="Rectangle 7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54" name="Line 7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19" name="Group 74" descr="Large confetti"/>
          <p:cNvGrpSpPr>
            <a:grpSpLocks/>
          </p:cNvGrpSpPr>
          <p:nvPr/>
        </p:nvGrpSpPr>
        <p:grpSpPr bwMode="auto">
          <a:xfrm>
            <a:off x="2922588" y="7472363"/>
            <a:ext cx="1516062" cy="736600"/>
            <a:chOff x="375" y="3720"/>
            <a:chExt cx="868" cy="450"/>
          </a:xfrm>
        </p:grpSpPr>
        <p:sp>
          <p:nvSpPr>
            <p:cNvPr id="8245" name="Freeform 75" descr="Large confetti"/>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46" name="Rectangle 7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47" name="Rectangle 7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48" name="Rectangle 7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49" name="Line 7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20" name="Group 80" descr="Large confetti"/>
          <p:cNvGrpSpPr>
            <a:grpSpLocks/>
          </p:cNvGrpSpPr>
          <p:nvPr/>
        </p:nvGrpSpPr>
        <p:grpSpPr bwMode="auto">
          <a:xfrm>
            <a:off x="3206750" y="7808913"/>
            <a:ext cx="1514475" cy="736600"/>
            <a:chOff x="375" y="3720"/>
            <a:chExt cx="868" cy="450"/>
          </a:xfrm>
        </p:grpSpPr>
        <p:sp>
          <p:nvSpPr>
            <p:cNvPr id="8240" name="Freeform 81" descr="Large confetti"/>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41" name="Rectangle 8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42" name="Rectangle 8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43" name="Rectangle 8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44" name="Line 8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21" name="Group 86" descr="Large confetti"/>
          <p:cNvGrpSpPr>
            <a:grpSpLocks/>
          </p:cNvGrpSpPr>
          <p:nvPr/>
        </p:nvGrpSpPr>
        <p:grpSpPr bwMode="auto">
          <a:xfrm>
            <a:off x="3508375" y="8147050"/>
            <a:ext cx="1516063" cy="736600"/>
            <a:chOff x="375" y="3720"/>
            <a:chExt cx="868" cy="450"/>
          </a:xfrm>
        </p:grpSpPr>
        <p:sp>
          <p:nvSpPr>
            <p:cNvPr id="8235" name="Freeform 87" descr="Large confetti"/>
            <p:cNvSpPr>
              <a:spLocks/>
            </p:cNvSpPr>
            <p:nvPr/>
          </p:nvSpPr>
          <p:spPr bwMode="auto">
            <a:xfrm>
              <a:off x="377" y="3720"/>
              <a:ext cx="616" cy="355"/>
            </a:xfrm>
            <a:custGeom>
              <a:avLst/>
              <a:gdLst>
                <a:gd name="T0" fmla="*/ 360 w 503"/>
                <a:gd name="T1" fmla="*/ 0 h 355"/>
                <a:gd name="T2" fmla="*/ 273 w 503"/>
                <a:gd name="T3" fmla="*/ 1 h 355"/>
                <a:gd name="T4" fmla="*/ 209 w 503"/>
                <a:gd name="T5" fmla="*/ 3 h 355"/>
                <a:gd name="T6" fmla="*/ 162 w 503"/>
                <a:gd name="T7" fmla="*/ 7 h 355"/>
                <a:gd name="T8" fmla="*/ 99 w 503"/>
                <a:gd name="T9" fmla="*/ 11 h 355"/>
                <a:gd name="T10" fmla="*/ 66 w 503"/>
                <a:gd name="T11" fmla="*/ 17 h 355"/>
                <a:gd name="T12" fmla="*/ 29 w 503"/>
                <a:gd name="T13" fmla="*/ 23 h 355"/>
                <a:gd name="T14" fmla="*/ 1 w 503"/>
                <a:gd name="T15" fmla="*/ 30 h 355"/>
                <a:gd name="T16" fmla="*/ 0 w 503"/>
                <a:gd name="T17" fmla="*/ 38 h 355"/>
                <a:gd name="T18" fmla="*/ 0 w 503"/>
                <a:gd name="T19" fmla="*/ 317 h 355"/>
                <a:gd name="T20" fmla="*/ 1 w 503"/>
                <a:gd name="T21" fmla="*/ 325 h 355"/>
                <a:gd name="T22" fmla="*/ 29 w 503"/>
                <a:gd name="T23" fmla="*/ 332 h 355"/>
                <a:gd name="T24" fmla="*/ 66 w 503"/>
                <a:gd name="T25" fmla="*/ 338 h 355"/>
                <a:gd name="T26" fmla="*/ 99 w 503"/>
                <a:gd name="T27" fmla="*/ 344 h 355"/>
                <a:gd name="T28" fmla="*/ 162 w 503"/>
                <a:gd name="T29" fmla="*/ 349 h 355"/>
                <a:gd name="T30" fmla="*/ 209 w 503"/>
                <a:gd name="T31" fmla="*/ 352 h 355"/>
                <a:gd name="T32" fmla="*/ 273 w 503"/>
                <a:gd name="T33" fmla="*/ 354 h 355"/>
                <a:gd name="T34" fmla="*/ 360 w 503"/>
                <a:gd name="T35" fmla="*/ 355 h 355"/>
                <a:gd name="T36" fmla="*/ 4322 w 503"/>
                <a:gd name="T37" fmla="*/ 355 h 355"/>
                <a:gd name="T38" fmla="*/ 4392 w 503"/>
                <a:gd name="T39" fmla="*/ 354 h 355"/>
                <a:gd name="T40" fmla="*/ 4464 w 503"/>
                <a:gd name="T41" fmla="*/ 352 h 355"/>
                <a:gd name="T42" fmla="*/ 4521 w 503"/>
                <a:gd name="T43" fmla="*/ 349 h 355"/>
                <a:gd name="T44" fmla="*/ 4575 w 503"/>
                <a:gd name="T45" fmla="*/ 344 h 355"/>
                <a:gd name="T46" fmla="*/ 4622 w 503"/>
                <a:gd name="T47" fmla="*/ 338 h 355"/>
                <a:gd name="T48" fmla="*/ 4638 w 503"/>
                <a:gd name="T49" fmla="*/ 332 h 355"/>
                <a:gd name="T50" fmla="*/ 4667 w 503"/>
                <a:gd name="T51" fmla="*/ 325 h 355"/>
                <a:gd name="T52" fmla="*/ 4668 w 503"/>
                <a:gd name="T53" fmla="*/ 317 h 355"/>
                <a:gd name="T54" fmla="*/ 4668 w 503"/>
                <a:gd name="T55" fmla="*/ 38 h 355"/>
                <a:gd name="T56" fmla="*/ 4667 w 503"/>
                <a:gd name="T57" fmla="*/ 30 h 355"/>
                <a:gd name="T58" fmla="*/ 4638 w 503"/>
                <a:gd name="T59" fmla="*/ 23 h 355"/>
                <a:gd name="T60" fmla="*/ 4622 w 503"/>
                <a:gd name="T61" fmla="*/ 17 h 355"/>
                <a:gd name="T62" fmla="*/ 4575 w 503"/>
                <a:gd name="T63" fmla="*/ 11 h 355"/>
                <a:gd name="T64" fmla="*/ 4521 w 503"/>
                <a:gd name="T65" fmla="*/ 7 h 355"/>
                <a:gd name="T66" fmla="*/ 4464 w 503"/>
                <a:gd name="T67" fmla="*/ 3 h 355"/>
                <a:gd name="T68" fmla="*/ 4392 w 503"/>
                <a:gd name="T69" fmla="*/ 1 h 355"/>
                <a:gd name="T70" fmla="*/ 4322 w 503"/>
                <a:gd name="T71" fmla="*/ 0 h 355"/>
                <a:gd name="T72" fmla="*/ 360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US"/>
            </a:p>
          </p:txBody>
        </p:sp>
        <p:sp>
          <p:nvSpPr>
            <p:cNvPr id="8236" name="Rectangle 8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8237" name="Rectangle 8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38" name="Rectangle 9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39" name="Line 9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8222" name="Text Box 92"/>
          <p:cNvSpPr txBox="1">
            <a:spLocks noChangeArrowheads="1"/>
          </p:cNvSpPr>
          <p:nvPr/>
        </p:nvSpPr>
        <p:spPr bwMode="auto">
          <a:xfrm>
            <a:off x="896938" y="5211763"/>
            <a:ext cx="2386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SÁNG TẠO</a:t>
            </a:r>
          </a:p>
        </p:txBody>
      </p:sp>
      <p:sp>
        <p:nvSpPr>
          <p:cNvPr id="8223" name="Text Box 93"/>
          <p:cNvSpPr txBox="1">
            <a:spLocks noChangeArrowheads="1"/>
          </p:cNvSpPr>
          <p:nvPr/>
        </p:nvSpPr>
        <p:spPr bwMode="auto">
          <a:xfrm>
            <a:off x="1181100" y="5549900"/>
            <a:ext cx="2384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ÁP-RA-HAM</a:t>
            </a:r>
          </a:p>
        </p:txBody>
      </p:sp>
      <p:sp>
        <p:nvSpPr>
          <p:cNvPr id="8224" name="Text Box 94"/>
          <p:cNvSpPr txBox="1">
            <a:spLocks noChangeArrowheads="1"/>
          </p:cNvSpPr>
          <p:nvPr/>
        </p:nvSpPr>
        <p:spPr bwMode="auto">
          <a:xfrm>
            <a:off x="1554163" y="5840413"/>
            <a:ext cx="2386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GIÔ-SÉP</a:t>
            </a:r>
          </a:p>
        </p:txBody>
      </p:sp>
      <p:sp>
        <p:nvSpPr>
          <p:cNvPr id="8225" name="Text Box 95"/>
          <p:cNvSpPr txBox="1">
            <a:spLocks noChangeArrowheads="1"/>
          </p:cNvSpPr>
          <p:nvPr/>
        </p:nvSpPr>
        <p:spPr bwMode="auto">
          <a:xfrm>
            <a:off x="1831975" y="6156325"/>
            <a:ext cx="2386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MÔI-SE</a:t>
            </a:r>
          </a:p>
        </p:txBody>
      </p:sp>
      <p:sp>
        <p:nvSpPr>
          <p:cNvPr id="8226" name="Text Box 96"/>
          <p:cNvSpPr txBox="1">
            <a:spLocks noChangeArrowheads="1"/>
          </p:cNvSpPr>
          <p:nvPr/>
        </p:nvSpPr>
        <p:spPr bwMode="auto">
          <a:xfrm>
            <a:off x="2128838" y="6470650"/>
            <a:ext cx="2386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GIÔ-SUÊ</a:t>
            </a:r>
          </a:p>
        </p:txBody>
      </p:sp>
      <p:sp>
        <p:nvSpPr>
          <p:cNvPr id="8227" name="Text Box 97"/>
          <p:cNvSpPr txBox="1">
            <a:spLocks noChangeArrowheads="1"/>
          </p:cNvSpPr>
          <p:nvPr/>
        </p:nvSpPr>
        <p:spPr bwMode="auto">
          <a:xfrm>
            <a:off x="2335213" y="6800850"/>
            <a:ext cx="2384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VÔ CHÍNH PHỦ</a:t>
            </a:r>
          </a:p>
        </p:txBody>
      </p:sp>
      <p:sp>
        <p:nvSpPr>
          <p:cNvPr id="8228" name="Text Box 98"/>
          <p:cNvSpPr txBox="1">
            <a:spLocks noChangeArrowheads="1"/>
          </p:cNvSpPr>
          <p:nvPr/>
        </p:nvSpPr>
        <p:spPr bwMode="auto">
          <a:xfrm>
            <a:off x="2630488" y="7135813"/>
            <a:ext cx="2384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HOÀNG GIA</a:t>
            </a:r>
          </a:p>
        </p:txBody>
      </p:sp>
      <p:sp>
        <p:nvSpPr>
          <p:cNvPr id="8229" name="Text Box 99"/>
          <p:cNvSpPr txBox="1">
            <a:spLocks noChangeArrowheads="1"/>
          </p:cNvSpPr>
          <p:nvPr/>
        </p:nvSpPr>
        <p:spPr bwMode="auto">
          <a:xfrm>
            <a:off x="2930525" y="7469188"/>
            <a:ext cx="2384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LƯU ĐÀY</a:t>
            </a:r>
          </a:p>
        </p:txBody>
      </p:sp>
      <p:sp>
        <p:nvSpPr>
          <p:cNvPr id="8230" name="Text Box 100"/>
          <p:cNvSpPr txBox="1">
            <a:spLocks noChangeArrowheads="1"/>
          </p:cNvSpPr>
          <p:nvPr/>
        </p:nvSpPr>
        <p:spPr bwMode="auto">
          <a:xfrm>
            <a:off x="3279775" y="7810500"/>
            <a:ext cx="2384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YÊN LẶNG</a:t>
            </a:r>
          </a:p>
        </p:txBody>
      </p:sp>
      <p:sp>
        <p:nvSpPr>
          <p:cNvPr id="8231" name="Text Box 101"/>
          <p:cNvSpPr txBox="1">
            <a:spLocks noChangeArrowheads="1"/>
          </p:cNvSpPr>
          <p:nvPr/>
        </p:nvSpPr>
        <p:spPr bwMode="auto">
          <a:xfrm>
            <a:off x="3514725" y="8101013"/>
            <a:ext cx="1114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200" b="1">
                <a:latin typeface="Helvetica" charset="0"/>
              </a:rPr>
              <a:t>GIÊ-XU</a:t>
            </a:r>
          </a:p>
        </p:txBody>
      </p:sp>
      <p:sp>
        <p:nvSpPr>
          <p:cNvPr id="8232" name="AutoShape 102"/>
          <p:cNvSpPr>
            <a:spLocks noChangeArrowheads="1"/>
          </p:cNvSpPr>
          <p:nvPr/>
        </p:nvSpPr>
        <p:spPr bwMode="auto">
          <a:xfrm rot="5766511">
            <a:off x="4822032" y="7249318"/>
            <a:ext cx="1911350" cy="1135063"/>
          </a:xfrm>
          <a:prstGeom prst="curvedDownArrow">
            <a:avLst>
              <a:gd name="adj1" fmla="val 33678"/>
              <a:gd name="adj2" fmla="val 6735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8233" name="Text Box 104"/>
          <p:cNvSpPr txBox="1">
            <a:spLocks noChangeArrowheads="1"/>
          </p:cNvSpPr>
          <p:nvPr/>
        </p:nvSpPr>
        <p:spPr bwMode="auto">
          <a:xfrm>
            <a:off x="6594475" y="87313"/>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02</a:t>
            </a:r>
          </a:p>
        </p:txBody>
      </p:sp>
      <p:sp>
        <p:nvSpPr>
          <p:cNvPr id="8234" name="Text Box 106"/>
          <p:cNvSpPr txBox="1">
            <a:spLocks noChangeArrowheads="1"/>
          </p:cNvSpPr>
          <p:nvPr/>
        </p:nvSpPr>
        <p:spPr bwMode="auto">
          <a:xfrm>
            <a:off x="5075238" y="1620838"/>
            <a:ext cx="2227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400" b="1" u="sng">
                <a:latin typeface="Helvetica" charset="0"/>
              </a:rPr>
              <a:t>S 7 Y G </a:t>
            </a: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5" name="Rectangle 101"/>
          <p:cNvSpPr>
            <a:spLocks noChangeArrowheads="1"/>
          </p:cNvSpPr>
          <p:nvPr/>
        </p:nvSpPr>
        <p:spPr bwMode="auto">
          <a:xfrm>
            <a:off x="1454150" y="7583488"/>
            <a:ext cx="541338"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RS</a:t>
            </a:r>
            <a:endParaRPr lang="en-US" sz="4400">
              <a:solidFill>
                <a:srgbClr val="E32434"/>
              </a:solidFill>
              <a:effectLst>
                <a:outerShdw blurRad="38100" dist="38100" dir="2700000" algn="tl">
                  <a:srgbClr val="DDDDDD"/>
                </a:outerShdw>
              </a:effectLst>
              <a:latin typeface="Comic Sans MS" charset="0"/>
            </a:endParaRPr>
          </a:p>
        </p:txBody>
      </p:sp>
      <p:sp>
        <p:nvSpPr>
          <p:cNvPr id="9218" name="Freeform 102"/>
          <p:cNvSpPr>
            <a:spLocks/>
          </p:cNvSpPr>
          <p:nvPr/>
        </p:nvSpPr>
        <p:spPr bwMode="auto">
          <a:xfrm>
            <a:off x="5565775" y="5473700"/>
            <a:ext cx="1420813" cy="234632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a:p>
        </p:txBody>
      </p:sp>
      <p:sp>
        <p:nvSpPr>
          <p:cNvPr id="226407" name="Rectangle 103"/>
          <p:cNvSpPr>
            <a:spLocks noChangeArrowheads="1"/>
          </p:cNvSpPr>
          <p:nvPr/>
        </p:nvSpPr>
        <p:spPr bwMode="auto">
          <a:xfrm>
            <a:off x="4037013" y="4867275"/>
            <a:ext cx="51435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ER</a:t>
            </a:r>
            <a:endParaRPr lang="en-US" sz="4400">
              <a:solidFill>
                <a:srgbClr val="E32434"/>
              </a:solidFill>
              <a:effectLst>
                <a:outerShdw blurRad="38100" dist="38100" dir="2700000" algn="tl">
                  <a:srgbClr val="DDDDDD"/>
                </a:outerShdw>
              </a:effectLst>
              <a:latin typeface="Comic Sans MS" charset="0"/>
            </a:endParaRPr>
          </a:p>
        </p:txBody>
      </p:sp>
      <p:sp>
        <p:nvSpPr>
          <p:cNvPr id="9220" name="Freeform 104"/>
          <p:cNvSpPr>
            <a:spLocks/>
          </p:cNvSpPr>
          <p:nvPr/>
        </p:nvSpPr>
        <p:spPr bwMode="auto">
          <a:xfrm>
            <a:off x="862013" y="6302375"/>
            <a:ext cx="1860550" cy="1674813"/>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a:p>
        </p:txBody>
      </p:sp>
      <p:sp>
        <p:nvSpPr>
          <p:cNvPr id="226409" name="Rectangle 105"/>
          <p:cNvSpPr>
            <a:spLocks noChangeArrowheads="1"/>
          </p:cNvSpPr>
          <p:nvPr/>
        </p:nvSpPr>
        <p:spPr bwMode="auto">
          <a:xfrm>
            <a:off x="6226175" y="6272213"/>
            <a:ext cx="492125"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PG</a:t>
            </a:r>
            <a:endParaRPr lang="en-US" sz="4400">
              <a:solidFill>
                <a:srgbClr val="E32434"/>
              </a:solidFill>
              <a:effectLst>
                <a:outerShdw blurRad="38100" dist="38100" dir="2700000" algn="tl">
                  <a:srgbClr val="DDDDDD"/>
                </a:outerShdw>
              </a:effectLst>
              <a:latin typeface="Comic Sans MS" charset="0"/>
            </a:endParaRPr>
          </a:p>
        </p:txBody>
      </p:sp>
      <p:sp>
        <p:nvSpPr>
          <p:cNvPr id="9222" name="Freeform 106"/>
          <p:cNvSpPr>
            <a:spLocks/>
          </p:cNvSpPr>
          <p:nvPr/>
        </p:nvSpPr>
        <p:spPr bwMode="auto">
          <a:xfrm>
            <a:off x="1995488" y="3876675"/>
            <a:ext cx="306387" cy="390525"/>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a:p>
        </p:txBody>
      </p:sp>
      <p:sp>
        <p:nvSpPr>
          <p:cNvPr id="9223" name="Freeform 107"/>
          <p:cNvSpPr>
            <a:spLocks/>
          </p:cNvSpPr>
          <p:nvPr/>
        </p:nvSpPr>
        <p:spPr bwMode="auto">
          <a:xfrm>
            <a:off x="1809750" y="4648200"/>
            <a:ext cx="455613" cy="1044575"/>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a:p>
        </p:txBody>
      </p:sp>
      <p:sp>
        <p:nvSpPr>
          <p:cNvPr id="9224" name="Freeform 108"/>
          <p:cNvSpPr>
            <a:spLocks/>
          </p:cNvSpPr>
          <p:nvPr/>
        </p:nvSpPr>
        <p:spPr bwMode="auto">
          <a:xfrm>
            <a:off x="2068513" y="4211638"/>
            <a:ext cx="107950" cy="5207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a:p>
        </p:txBody>
      </p:sp>
      <p:sp>
        <p:nvSpPr>
          <p:cNvPr id="226413" name="Rectangle 109"/>
          <p:cNvSpPr>
            <a:spLocks noChangeArrowheads="1"/>
          </p:cNvSpPr>
          <p:nvPr/>
        </p:nvSpPr>
        <p:spPr bwMode="auto">
          <a:xfrm>
            <a:off x="1192213" y="6604000"/>
            <a:ext cx="64135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MS</a:t>
            </a:r>
            <a:endParaRPr lang="en-US" sz="4400">
              <a:solidFill>
                <a:srgbClr val="E32434"/>
              </a:solidFill>
              <a:effectLst>
                <a:outerShdw blurRad="38100" dist="38100" dir="2700000" algn="tl">
                  <a:srgbClr val="DDDDDD"/>
                </a:outerShdw>
              </a:effectLst>
              <a:latin typeface="Comic Sans MS" charset="0"/>
            </a:endParaRPr>
          </a:p>
        </p:txBody>
      </p:sp>
      <p:sp>
        <p:nvSpPr>
          <p:cNvPr id="226414" name="Rectangle 110"/>
          <p:cNvSpPr>
            <a:spLocks noChangeArrowheads="1"/>
          </p:cNvSpPr>
          <p:nvPr/>
        </p:nvSpPr>
        <p:spPr bwMode="auto">
          <a:xfrm>
            <a:off x="1993900" y="5502275"/>
            <a:ext cx="574675"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DS</a:t>
            </a:r>
            <a:endParaRPr lang="en-US" sz="4400">
              <a:solidFill>
                <a:srgbClr val="E32434"/>
              </a:solidFill>
              <a:effectLst>
                <a:outerShdw blurRad="38100" dist="38100" dir="2700000" algn="tl">
                  <a:srgbClr val="DDDDDD"/>
                </a:outerShdw>
              </a:effectLst>
              <a:latin typeface="Comic Sans MS" charset="0"/>
            </a:endParaRPr>
          </a:p>
        </p:txBody>
      </p:sp>
      <p:sp>
        <p:nvSpPr>
          <p:cNvPr id="9227" name="Oval 111"/>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16" name="Rectangle 112"/>
          <p:cNvSpPr>
            <a:spLocks noChangeArrowheads="1"/>
          </p:cNvSpPr>
          <p:nvPr/>
        </p:nvSpPr>
        <p:spPr bwMode="auto">
          <a:xfrm>
            <a:off x="5184775" y="5738813"/>
            <a:ext cx="300038"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U</a:t>
            </a:r>
            <a:endParaRPr lang="en-US" sz="4400">
              <a:solidFill>
                <a:srgbClr val="E32434"/>
              </a:solidFill>
              <a:effectLst>
                <a:outerShdw blurRad="38100" dist="38100" dir="2700000" algn="tl">
                  <a:srgbClr val="DDDDDD"/>
                </a:outerShdw>
              </a:effectLst>
              <a:latin typeface="Comic Sans MS" charset="0"/>
            </a:endParaRPr>
          </a:p>
        </p:txBody>
      </p:sp>
      <p:sp>
        <p:nvSpPr>
          <p:cNvPr id="226417" name="Rectangle 113"/>
          <p:cNvSpPr>
            <a:spLocks noChangeArrowheads="1"/>
          </p:cNvSpPr>
          <p:nvPr/>
        </p:nvSpPr>
        <p:spPr bwMode="auto">
          <a:xfrm>
            <a:off x="4503738" y="4111625"/>
            <a:ext cx="255587"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B</a:t>
            </a:r>
            <a:endParaRPr lang="en-US" sz="4400">
              <a:solidFill>
                <a:srgbClr val="E32434"/>
              </a:solidFill>
              <a:effectLst>
                <a:outerShdw blurRad="38100" dist="38100" dir="2700000" algn="tl">
                  <a:srgbClr val="DDDDDD"/>
                </a:outerShdw>
              </a:effectLst>
              <a:latin typeface="Comic Sans MS" charset="0"/>
            </a:endParaRPr>
          </a:p>
        </p:txBody>
      </p:sp>
      <p:sp>
        <p:nvSpPr>
          <p:cNvPr id="9230" name="Oval 114"/>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Oval 115"/>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p>
            <a:endParaRPr lang="en-US"/>
          </a:p>
        </p:txBody>
      </p:sp>
      <p:sp>
        <p:nvSpPr>
          <p:cNvPr id="226420" name="Rectangle 116"/>
          <p:cNvSpPr>
            <a:spLocks noChangeArrowheads="1"/>
          </p:cNvSpPr>
          <p:nvPr/>
        </p:nvSpPr>
        <p:spPr bwMode="auto">
          <a:xfrm>
            <a:off x="1247775" y="3738563"/>
            <a:ext cx="282575" cy="549275"/>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Comic Sans MS" charset="0"/>
              </a:rPr>
              <a:t>C</a:t>
            </a:r>
            <a:endParaRPr lang="en-US" sz="4800">
              <a:solidFill>
                <a:srgbClr val="E32434"/>
              </a:solidFill>
              <a:effectLst>
                <a:outerShdw blurRad="38100" dist="38100" dir="2700000" algn="tl">
                  <a:srgbClr val="DDDDDD"/>
                </a:outerShdw>
              </a:effectLst>
              <a:latin typeface="Comic Sans MS" charset="0"/>
            </a:endParaRPr>
          </a:p>
        </p:txBody>
      </p:sp>
      <p:sp>
        <p:nvSpPr>
          <p:cNvPr id="9233" name="Oval 117"/>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p>
            <a:endParaRPr lang="en-US"/>
          </a:p>
        </p:txBody>
      </p:sp>
      <p:sp>
        <p:nvSpPr>
          <p:cNvPr id="226422" name="Rectangle 118"/>
          <p:cNvSpPr>
            <a:spLocks noChangeArrowheads="1"/>
          </p:cNvSpPr>
          <p:nvPr/>
        </p:nvSpPr>
        <p:spPr bwMode="auto">
          <a:xfrm>
            <a:off x="1211263" y="4516438"/>
            <a:ext cx="304800" cy="549275"/>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Comic Sans MS" charset="0"/>
              </a:rPr>
              <a:t>J</a:t>
            </a:r>
            <a:endParaRPr lang="en-US" sz="4800">
              <a:solidFill>
                <a:srgbClr val="E32434"/>
              </a:solidFill>
              <a:effectLst>
                <a:outerShdw blurRad="38100" dist="38100" dir="2700000" algn="tl">
                  <a:srgbClr val="DDDDDD"/>
                </a:outerShdw>
              </a:effectLst>
              <a:latin typeface="Comic Sans MS" charset="0"/>
            </a:endParaRPr>
          </a:p>
        </p:txBody>
      </p:sp>
      <p:sp>
        <p:nvSpPr>
          <p:cNvPr id="9235" name="Oval 119"/>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24" name="Rectangle 120"/>
          <p:cNvSpPr>
            <a:spLocks noChangeArrowheads="1"/>
          </p:cNvSpPr>
          <p:nvPr/>
        </p:nvSpPr>
        <p:spPr bwMode="auto">
          <a:xfrm>
            <a:off x="2008188" y="6075363"/>
            <a:ext cx="504825"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KB</a:t>
            </a:r>
            <a:endParaRPr lang="en-US" sz="4400">
              <a:solidFill>
                <a:srgbClr val="E32434"/>
              </a:solidFill>
              <a:effectLst>
                <a:outerShdw blurRad="38100" dist="38100" dir="2700000" algn="tl">
                  <a:srgbClr val="DDDDDD"/>
                </a:outerShdw>
              </a:effectLst>
              <a:latin typeface="Comic Sans MS" charset="0"/>
            </a:endParaRPr>
          </a:p>
        </p:txBody>
      </p:sp>
      <p:sp>
        <p:nvSpPr>
          <p:cNvPr id="9237" name="Oval 121"/>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8" name="Oval 122"/>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p>
            <a:endParaRPr lang="en-US"/>
          </a:p>
        </p:txBody>
      </p:sp>
      <p:sp>
        <p:nvSpPr>
          <p:cNvPr id="226427" name="Rectangle 123"/>
          <p:cNvSpPr>
            <a:spLocks noChangeArrowheads="1"/>
          </p:cNvSpPr>
          <p:nvPr/>
        </p:nvSpPr>
        <p:spPr bwMode="auto">
          <a:xfrm>
            <a:off x="514350" y="5407025"/>
            <a:ext cx="25400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E</a:t>
            </a:r>
            <a:endParaRPr lang="en-US" sz="4400">
              <a:solidFill>
                <a:srgbClr val="E32434"/>
              </a:solidFill>
              <a:effectLst>
                <a:outerShdw blurRad="38100" dist="38100" dir="2700000" algn="tl">
                  <a:srgbClr val="DDDDDD"/>
                </a:outerShdw>
              </a:effectLst>
              <a:latin typeface="Comic Sans MS" charset="0"/>
            </a:endParaRPr>
          </a:p>
        </p:txBody>
      </p:sp>
      <p:sp>
        <p:nvSpPr>
          <p:cNvPr id="226428" name="Rectangle 124"/>
          <p:cNvSpPr>
            <a:spLocks noChangeArrowheads="1"/>
          </p:cNvSpPr>
          <p:nvPr/>
        </p:nvSpPr>
        <p:spPr bwMode="auto">
          <a:xfrm>
            <a:off x="2605088" y="4521200"/>
            <a:ext cx="688975"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MN</a:t>
            </a:r>
            <a:endParaRPr lang="en-US" sz="4400">
              <a:solidFill>
                <a:srgbClr val="E32434"/>
              </a:solidFill>
              <a:effectLst>
                <a:outerShdw blurRad="38100" dist="38100" dir="2700000" algn="tl">
                  <a:srgbClr val="DDDDDD"/>
                </a:outerShdw>
              </a:effectLst>
              <a:latin typeface="Comic Sans MS" charset="0"/>
            </a:endParaRPr>
          </a:p>
        </p:txBody>
      </p:sp>
      <p:sp>
        <p:nvSpPr>
          <p:cNvPr id="9241" name="Line 128"/>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2" name="Oval 130"/>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35" name="Rectangle 131"/>
          <p:cNvSpPr>
            <a:spLocks noChangeArrowheads="1"/>
          </p:cNvSpPr>
          <p:nvPr/>
        </p:nvSpPr>
        <p:spPr bwMode="auto">
          <a:xfrm>
            <a:off x="476250" y="1104900"/>
            <a:ext cx="6591300" cy="246063"/>
          </a:xfrm>
          <a:prstGeom prst="rect">
            <a:avLst/>
          </a:prstGeom>
          <a:noFill/>
          <a:ln w="9525">
            <a:noFill/>
            <a:miter lim="800000"/>
            <a:headEnd/>
            <a:tailEnd/>
          </a:ln>
          <a:effectLst/>
        </p:spPr>
        <p:txBody>
          <a:bodyPr lIns="0" tIns="0" rIns="0" bIns="0">
            <a:spAutoFit/>
          </a:bodyPr>
          <a:lstStyle/>
          <a:p>
            <a:pPr algn="ctr">
              <a:defRPr/>
            </a:pPr>
            <a:r>
              <a:rPr lang="en-US" sz="1600" b="1" i="1">
                <a:effectLst>
                  <a:outerShdw blurRad="38100" dist="38100" dir="2700000" algn="tl">
                    <a:srgbClr val="DDDDDD"/>
                  </a:outerShdw>
                </a:effectLst>
                <a:latin typeface="Times" charset="0"/>
              </a:rPr>
              <a:t>TRANG HOÀNG PHẠM VI HOẠT ĐỘNG TRONG KINH THÁNH</a:t>
            </a:r>
          </a:p>
        </p:txBody>
      </p:sp>
      <p:sp>
        <p:nvSpPr>
          <p:cNvPr id="226436" name="Rectangle 132"/>
          <p:cNvSpPr>
            <a:spLocks noChangeArrowheads="1"/>
          </p:cNvSpPr>
          <p:nvPr/>
        </p:nvSpPr>
        <p:spPr bwMode="auto">
          <a:xfrm>
            <a:off x="4335463" y="2608263"/>
            <a:ext cx="312737"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H</a:t>
            </a:r>
            <a:endParaRPr lang="en-US" sz="4400">
              <a:solidFill>
                <a:srgbClr val="E32434"/>
              </a:solidFill>
              <a:effectLst>
                <a:outerShdw blurRad="38100" dist="38100" dir="2700000" algn="tl">
                  <a:srgbClr val="DDDDDD"/>
                </a:outerShdw>
              </a:effectLst>
              <a:latin typeface="Comic Sans MS" charset="0"/>
            </a:endParaRPr>
          </a:p>
        </p:txBody>
      </p:sp>
      <p:sp>
        <p:nvSpPr>
          <p:cNvPr id="9245" name="Oval 133"/>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p>
            <a:endParaRPr lang="en-US"/>
          </a:p>
        </p:txBody>
      </p:sp>
      <p:sp>
        <p:nvSpPr>
          <p:cNvPr id="226438" name="Rectangle 134"/>
          <p:cNvSpPr>
            <a:spLocks noChangeArrowheads="1"/>
          </p:cNvSpPr>
          <p:nvPr/>
        </p:nvSpPr>
        <p:spPr bwMode="auto">
          <a:xfrm>
            <a:off x="5934075" y="2271713"/>
            <a:ext cx="925513" cy="487362"/>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N(A)</a:t>
            </a:r>
            <a:endParaRPr lang="en-US" sz="4400">
              <a:solidFill>
                <a:srgbClr val="E32434"/>
              </a:solidFill>
              <a:effectLst>
                <a:outerShdw blurRad="38100" dist="38100" dir="2700000" algn="tl">
                  <a:srgbClr val="DDDDDD"/>
                </a:outerShdw>
              </a:effectLst>
              <a:latin typeface="Comic Sans MS" charset="0"/>
            </a:endParaRPr>
          </a:p>
        </p:txBody>
      </p:sp>
      <p:sp>
        <p:nvSpPr>
          <p:cNvPr id="9247" name="Oval 135"/>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40" name="Rectangle 136"/>
          <p:cNvSpPr>
            <a:spLocks noChangeArrowheads="1"/>
          </p:cNvSpPr>
          <p:nvPr/>
        </p:nvSpPr>
        <p:spPr bwMode="auto">
          <a:xfrm>
            <a:off x="747713" y="2298700"/>
            <a:ext cx="64135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MS</a:t>
            </a:r>
            <a:endParaRPr lang="en-US" sz="4400">
              <a:solidFill>
                <a:srgbClr val="E32434"/>
              </a:solidFill>
              <a:effectLst>
                <a:outerShdw blurRad="38100" dist="38100" dir="2700000" algn="tl">
                  <a:srgbClr val="DDDDDD"/>
                </a:outerShdw>
              </a:effectLst>
              <a:latin typeface="Comic Sans MS" charset="0"/>
            </a:endParaRPr>
          </a:p>
        </p:txBody>
      </p:sp>
      <p:sp>
        <p:nvSpPr>
          <p:cNvPr id="226441" name="Freeform 137"/>
          <p:cNvSpPr>
            <a:spLocks/>
          </p:cNvSpPr>
          <p:nvPr/>
        </p:nvSpPr>
        <p:spPr bwMode="auto">
          <a:xfrm>
            <a:off x="411163" y="1638300"/>
            <a:ext cx="1603375" cy="3389313"/>
          </a:xfrm>
          <a:custGeom>
            <a:avLst/>
            <a:gdLst/>
            <a:ahLst/>
            <a:cxnLst>
              <a:cxn ang="0">
                <a:pos x="550" y="1"/>
              </a:cxn>
              <a:cxn ang="0">
                <a:pos x="542" y="4"/>
              </a:cxn>
              <a:cxn ang="0">
                <a:pos x="548" y="35"/>
              </a:cxn>
              <a:cxn ang="0">
                <a:pos x="554" y="73"/>
              </a:cxn>
              <a:cxn ang="0">
                <a:pos x="561" y="128"/>
              </a:cxn>
              <a:cxn ang="0">
                <a:pos x="561" y="189"/>
              </a:cxn>
              <a:cxn ang="0">
                <a:pos x="561" y="249"/>
              </a:cxn>
              <a:cxn ang="0">
                <a:pos x="549" y="296"/>
              </a:cxn>
              <a:cxn ang="0">
                <a:pos x="542" y="343"/>
              </a:cxn>
              <a:cxn ang="0">
                <a:pos x="535" y="399"/>
              </a:cxn>
              <a:cxn ang="0">
                <a:pos x="515" y="441"/>
              </a:cxn>
              <a:cxn ang="0">
                <a:pos x="508" y="494"/>
              </a:cxn>
              <a:cxn ang="0">
                <a:pos x="495" y="535"/>
              </a:cxn>
              <a:cxn ang="0">
                <a:pos x="470" y="595"/>
              </a:cxn>
              <a:cxn ang="0">
                <a:pos x="455" y="637"/>
              </a:cxn>
              <a:cxn ang="0">
                <a:pos x="424" y="695"/>
              </a:cxn>
              <a:cxn ang="0">
                <a:pos x="404" y="729"/>
              </a:cxn>
              <a:cxn ang="0">
                <a:pos x="384" y="758"/>
              </a:cxn>
              <a:cxn ang="0">
                <a:pos x="357" y="799"/>
              </a:cxn>
              <a:cxn ang="0">
                <a:pos x="332" y="838"/>
              </a:cxn>
              <a:cxn ang="0">
                <a:pos x="312" y="865"/>
              </a:cxn>
              <a:cxn ang="0">
                <a:pos x="301" y="884"/>
              </a:cxn>
              <a:cxn ang="0">
                <a:pos x="286" y="913"/>
              </a:cxn>
              <a:cxn ang="0">
                <a:pos x="266" y="933"/>
              </a:cxn>
              <a:cxn ang="0">
                <a:pos x="226" y="967"/>
              </a:cxn>
              <a:cxn ang="0">
                <a:pos x="189" y="1000"/>
              </a:cxn>
              <a:cxn ang="0">
                <a:pos x="160" y="1021"/>
              </a:cxn>
              <a:cxn ang="0">
                <a:pos x="96" y="1054"/>
              </a:cxn>
              <a:cxn ang="0">
                <a:pos x="57" y="1068"/>
              </a:cxn>
              <a:cxn ang="0">
                <a:pos x="6" y="1087"/>
              </a:cxn>
              <a:cxn ang="0">
                <a:pos x="0" y="1093"/>
              </a:cxn>
              <a:cxn ang="0">
                <a:pos x="6" y="1099"/>
              </a:cxn>
              <a:cxn ang="0">
                <a:pos x="49" y="1086"/>
              </a:cxn>
              <a:cxn ang="0">
                <a:pos x="84" y="1078"/>
              </a:cxn>
              <a:cxn ang="0">
                <a:pos x="148" y="1045"/>
              </a:cxn>
              <a:cxn ang="0">
                <a:pos x="183" y="1024"/>
              </a:cxn>
              <a:cxn ang="0">
                <a:pos x="227" y="991"/>
              </a:cxn>
              <a:cxn ang="0">
                <a:pos x="247" y="970"/>
              </a:cxn>
              <a:cxn ang="0">
                <a:pos x="276" y="940"/>
              </a:cxn>
              <a:cxn ang="0">
                <a:pos x="296" y="920"/>
              </a:cxn>
              <a:cxn ang="0">
                <a:pos x="321" y="888"/>
              </a:cxn>
              <a:cxn ang="0">
                <a:pos x="322" y="872"/>
              </a:cxn>
              <a:cxn ang="0">
                <a:pos x="341" y="847"/>
              </a:cxn>
              <a:cxn ang="0">
                <a:pos x="368" y="804"/>
              </a:cxn>
              <a:cxn ang="0">
                <a:pos x="395" y="763"/>
              </a:cxn>
              <a:cxn ang="0">
                <a:pos x="415" y="736"/>
              </a:cxn>
              <a:cxn ang="0">
                <a:pos x="434" y="702"/>
              </a:cxn>
              <a:cxn ang="0">
                <a:pos x="467" y="641"/>
              </a:cxn>
              <a:cxn ang="0">
                <a:pos x="474" y="614"/>
              </a:cxn>
              <a:cxn ang="0">
                <a:pos x="500" y="552"/>
              </a:cxn>
              <a:cxn ang="0">
                <a:pos x="507" y="524"/>
              </a:cxn>
              <a:cxn ang="0">
                <a:pos x="520" y="495"/>
              </a:cxn>
              <a:cxn ang="0">
                <a:pos x="527" y="454"/>
              </a:cxn>
              <a:cxn ang="0">
                <a:pos x="547" y="403"/>
              </a:cxn>
              <a:cxn ang="0">
                <a:pos x="547" y="367"/>
              </a:cxn>
              <a:cxn ang="0">
                <a:pos x="560" y="325"/>
              </a:cxn>
              <a:cxn ang="0">
                <a:pos x="566" y="284"/>
              </a:cxn>
              <a:cxn ang="0">
                <a:pos x="573" y="250"/>
              </a:cxn>
              <a:cxn ang="0">
                <a:pos x="573" y="203"/>
              </a:cxn>
              <a:cxn ang="0">
                <a:pos x="573" y="141"/>
              </a:cxn>
              <a:cxn ang="0">
                <a:pos x="573" y="92"/>
              </a:cxn>
              <a:cxn ang="0">
                <a:pos x="560" y="45"/>
              </a:cxn>
              <a:cxn ang="0">
                <a:pos x="553" y="6"/>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dist="35921" dir="2700000" algn="ctr" rotWithShape="0">
              <a:srgbClr val="DEDEDE"/>
            </a:outerShdw>
          </a:effectLst>
        </p:spPr>
        <p:txBody>
          <a:bodyPr/>
          <a:lstStyle/>
          <a:p>
            <a:pPr>
              <a:defRPr/>
            </a:pPr>
            <a:endParaRPr lang="en-US">
              <a:latin typeface="Century Gothic" pitchFamily="34" charset="0"/>
              <a:ea typeface="+mn-ea"/>
              <a:cs typeface="+mn-cs"/>
            </a:endParaRPr>
          </a:p>
        </p:txBody>
      </p:sp>
      <p:sp>
        <p:nvSpPr>
          <p:cNvPr id="226442" name="Freeform 138"/>
          <p:cNvSpPr>
            <a:spLocks/>
          </p:cNvSpPr>
          <p:nvPr/>
        </p:nvSpPr>
        <p:spPr bwMode="auto">
          <a:xfrm>
            <a:off x="2287588" y="2946400"/>
            <a:ext cx="3997325" cy="3244850"/>
          </a:xfrm>
          <a:custGeom>
            <a:avLst/>
            <a:gdLst/>
            <a:ahLst/>
            <a:cxnLst>
              <a:cxn ang="0">
                <a:pos x="1431" y="1044"/>
              </a:cxn>
              <a:cxn ang="0">
                <a:pos x="1366" y="1020"/>
              </a:cxn>
              <a:cxn ang="0">
                <a:pos x="1315" y="987"/>
              </a:cxn>
              <a:cxn ang="0">
                <a:pos x="1247" y="953"/>
              </a:cxn>
              <a:cxn ang="0">
                <a:pos x="1164" y="904"/>
              </a:cxn>
              <a:cxn ang="0">
                <a:pos x="1082" y="856"/>
              </a:cxn>
              <a:cxn ang="0">
                <a:pos x="1030" y="822"/>
              </a:cxn>
              <a:cxn ang="0">
                <a:pos x="975" y="787"/>
              </a:cxn>
              <a:cxn ang="0">
                <a:pos x="919" y="745"/>
              </a:cxn>
              <a:cxn ang="0">
                <a:pos x="834" y="679"/>
              </a:cxn>
              <a:cxn ang="0">
                <a:pos x="772" y="615"/>
              </a:cxn>
              <a:cxn ang="0">
                <a:pos x="738" y="560"/>
              </a:cxn>
              <a:cxn ang="0">
                <a:pos x="656" y="484"/>
              </a:cxn>
              <a:cxn ang="0">
                <a:pos x="616" y="436"/>
              </a:cxn>
              <a:cxn ang="0">
                <a:pos x="569" y="390"/>
              </a:cxn>
              <a:cxn ang="0">
                <a:pos x="521" y="328"/>
              </a:cxn>
              <a:cxn ang="0">
                <a:pos x="481" y="266"/>
              </a:cxn>
              <a:cxn ang="0">
                <a:pos x="439" y="195"/>
              </a:cxn>
              <a:cxn ang="0">
                <a:pos x="379" y="128"/>
              </a:cxn>
              <a:cxn ang="0">
                <a:pos x="342" y="91"/>
              </a:cxn>
              <a:cxn ang="0">
                <a:pos x="304" y="59"/>
              </a:cxn>
              <a:cxn ang="0">
                <a:pos x="233" y="29"/>
              </a:cxn>
              <a:cxn ang="0">
                <a:pos x="156" y="7"/>
              </a:cxn>
              <a:cxn ang="0">
                <a:pos x="86" y="7"/>
              </a:cxn>
              <a:cxn ang="0">
                <a:pos x="16" y="30"/>
              </a:cxn>
              <a:cxn ang="0">
                <a:pos x="0" y="102"/>
              </a:cxn>
              <a:cxn ang="0">
                <a:pos x="36" y="156"/>
              </a:cxn>
              <a:cxn ang="0">
                <a:pos x="92" y="191"/>
              </a:cxn>
              <a:cxn ang="0">
                <a:pos x="140" y="197"/>
              </a:cxn>
              <a:cxn ang="0">
                <a:pos x="122" y="179"/>
              </a:cxn>
              <a:cxn ang="0">
                <a:pos x="46" y="149"/>
              </a:cxn>
              <a:cxn ang="0">
                <a:pos x="12" y="89"/>
              </a:cxn>
              <a:cxn ang="0">
                <a:pos x="62" y="19"/>
              </a:cxn>
              <a:cxn ang="0">
                <a:pos x="140" y="19"/>
              </a:cxn>
              <a:cxn ang="0">
                <a:pos x="216" y="32"/>
              </a:cxn>
              <a:cxn ang="0">
                <a:pos x="300" y="78"/>
              </a:cxn>
              <a:cxn ang="0">
                <a:pos x="323" y="95"/>
              </a:cxn>
              <a:cxn ang="0">
                <a:pos x="375" y="147"/>
              </a:cxn>
              <a:cxn ang="0">
                <a:pos x="418" y="198"/>
              </a:cxn>
              <a:cxn ang="0">
                <a:pos x="471" y="273"/>
              </a:cxn>
              <a:cxn ang="0">
                <a:pos x="511" y="335"/>
              </a:cxn>
              <a:cxn ang="0">
                <a:pos x="559" y="397"/>
              </a:cxn>
              <a:cxn ang="0">
                <a:pos x="607" y="445"/>
              </a:cxn>
              <a:cxn ang="0">
                <a:pos x="647" y="493"/>
              </a:cxn>
              <a:cxn ang="0">
                <a:pos x="734" y="581"/>
              </a:cxn>
              <a:cxn ang="0">
                <a:pos x="768" y="636"/>
              </a:cxn>
              <a:cxn ang="0">
                <a:pos x="830" y="698"/>
              </a:cxn>
              <a:cxn ang="0">
                <a:pos x="900" y="749"/>
              </a:cxn>
              <a:cxn ang="0">
                <a:pos x="980" y="810"/>
              </a:cxn>
              <a:cxn ang="0">
                <a:pos x="1043" y="846"/>
              </a:cxn>
              <a:cxn ang="0">
                <a:pos x="1089" y="872"/>
              </a:cxn>
              <a:cxn ang="0">
                <a:pos x="1172" y="922"/>
              </a:cxn>
              <a:cxn ang="0">
                <a:pos x="1253" y="970"/>
              </a:cxn>
              <a:cxn ang="0">
                <a:pos x="1324" y="1011"/>
              </a:cxn>
              <a:cxn ang="0">
                <a:pos x="1389" y="103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dist="35921" dir="2700000" algn="ctr" rotWithShape="0">
              <a:schemeClr val="bg1"/>
            </a:outerShdw>
          </a:effectLst>
        </p:spPr>
        <p:txBody>
          <a:bodyPr/>
          <a:lstStyle/>
          <a:p>
            <a:pPr>
              <a:defRPr/>
            </a:pPr>
            <a:endParaRPr lang="en-US">
              <a:latin typeface="Century Gothic" pitchFamily="34" charset="0"/>
              <a:ea typeface="+mn-ea"/>
              <a:cs typeface="+mn-cs"/>
            </a:endParaRPr>
          </a:p>
        </p:txBody>
      </p:sp>
      <p:sp>
        <p:nvSpPr>
          <p:cNvPr id="226443" name="Rectangle 139"/>
          <p:cNvSpPr>
            <a:spLocks noChangeArrowheads="1"/>
          </p:cNvSpPr>
          <p:nvPr/>
        </p:nvSpPr>
        <p:spPr bwMode="auto">
          <a:xfrm>
            <a:off x="2322513" y="3683000"/>
            <a:ext cx="558800" cy="487363"/>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SG</a:t>
            </a:r>
            <a:endParaRPr lang="en-US" sz="4400">
              <a:solidFill>
                <a:srgbClr val="E32434"/>
              </a:solidFill>
              <a:effectLst>
                <a:outerShdw blurRad="38100" dist="38100" dir="2700000" algn="tl">
                  <a:srgbClr val="DDDDDD"/>
                </a:outerShdw>
              </a:effectLst>
              <a:latin typeface="Comic Sans MS" charset="0"/>
            </a:endParaRPr>
          </a:p>
        </p:txBody>
      </p:sp>
      <p:sp>
        <p:nvSpPr>
          <p:cNvPr id="9252" name="Line 143"/>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53" name="Text Box 144"/>
          <p:cNvSpPr txBox="1">
            <a:spLocks noChangeArrowheads="1"/>
          </p:cNvSpPr>
          <p:nvPr/>
        </p:nvSpPr>
        <p:spPr bwMode="auto">
          <a:xfrm>
            <a:off x="6594475" y="87313"/>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03a</a:t>
            </a:r>
          </a:p>
        </p:txBody>
      </p:sp>
      <p:sp>
        <p:nvSpPr>
          <p:cNvPr id="9254" name="Rectangle 145"/>
          <p:cNvSpPr>
            <a:spLocks noChangeArrowheads="1"/>
          </p:cNvSpPr>
          <p:nvPr/>
        </p:nvSpPr>
        <p:spPr bwMode="auto">
          <a:xfrm>
            <a:off x="3636963" y="4697413"/>
            <a:ext cx="184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solidFill>
                <a:srgbClr val="E32434"/>
              </a:solidFill>
            </a:endParaRPr>
          </a:p>
        </p:txBody>
      </p:sp>
      <p:sp>
        <p:nvSpPr>
          <p:cNvPr id="226450" name="Rectangle 146"/>
          <p:cNvSpPr>
            <a:spLocks noChangeArrowheads="1"/>
          </p:cNvSpPr>
          <p:nvPr/>
        </p:nvSpPr>
        <p:spPr bwMode="auto">
          <a:xfrm>
            <a:off x="2305050" y="790575"/>
            <a:ext cx="4791075" cy="215900"/>
          </a:xfrm>
          <a:prstGeom prst="rect">
            <a:avLst/>
          </a:prstGeom>
          <a:noFill/>
          <a:ln w="9525">
            <a:noFill/>
            <a:miter lim="800000"/>
            <a:headEnd/>
            <a:tailEnd/>
          </a:ln>
          <a:effectLst/>
        </p:spPr>
        <p:txBody>
          <a:bodyPr lIns="0" tIns="0" rIns="0" bIns="0">
            <a:spAutoFit/>
          </a:bodyPr>
          <a:lstStyle/>
          <a:p>
            <a:pPr>
              <a:defRPr/>
            </a:pPr>
            <a:r>
              <a:rPr lang="en-US" sz="1400" i="1">
                <a:effectLst>
                  <a:outerShdw blurRad="38100" dist="38100" dir="2700000" algn="tl">
                    <a:srgbClr val="DDDDDD"/>
                  </a:outerShdw>
                </a:effectLst>
                <a:latin typeface="Times" charset="0"/>
              </a:rPr>
              <a:t> (Trang này chừa trống để vẽ bản đồ trong buổi thuyết trình)</a:t>
            </a:r>
          </a:p>
        </p:txBody>
      </p:sp>
      <p:sp>
        <p:nvSpPr>
          <p:cNvPr id="45" name="Rectangle 30"/>
          <p:cNvSpPr>
            <a:spLocks noChangeArrowheads="1"/>
          </p:cNvSpPr>
          <p:nvPr/>
        </p:nvSpPr>
        <p:spPr bwMode="auto">
          <a:xfrm>
            <a:off x="3001963" y="7143750"/>
            <a:ext cx="1873250" cy="1246188"/>
          </a:xfrm>
          <a:prstGeom prst="rect">
            <a:avLst/>
          </a:prstGeom>
          <a:noFill/>
          <a:ln w="9525">
            <a:noFill/>
            <a:miter lim="800000"/>
            <a:headEnd/>
            <a:tailEnd/>
          </a:ln>
          <a:effectLst/>
        </p:spPr>
        <p:txBody>
          <a:bodyPr wrap="none">
            <a:spAutoFit/>
          </a:bodyPr>
          <a:lstStyle/>
          <a:p>
            <a:pPr algn="ctr">
              <a:defRPr/>
            </a:pPr>
            <a:r>
              <a:rPr lang="en-US" sz="2500" b="1">
                <a:effectLst>
                  <a:outerShdw blurRad="38100" dist="38100" dir="2700000" algn="tl">
                    <a:srgbClr val="DDDDDD"/>
                  </a:outerShdw>
                </a:effectLst>
                <a:latin typeface="Times" charset="0"/>
              </a:rPr>
              <a:t>SÂN KHẤU</a:t>
            </a:r>
          </a:p>
          <a:p>
            <a:pPr algn="ctr">
              <a:defRPr/>
            </a:pPr>
            <a:r>
              <a:rPr lang="en-US" sz="2500" b="1">
                <a:effectLst>
                  <a:outerShdw blurRad="38100" dist="38100" dir="2700000" algn="tl">
                    <a:srgbClr val="DDDDDD"/>
                  </a:outerShdw>
                </a:effectLst>
                <a:latin typeface="Times" charset="0"/>
              </a:rPr>
              <a:t>CỦA CÁC</a:t>
            </a:r>
          </a:p>
          <a:p>
            <a:pPr algn="ctr">
              <a:defRPr/>
            </a:pPr>
            <a:r>
              <a:rPr lang="en-US" sz="2500" b="1">
                <a:effectLst>
                  <a:outerShdw blurRad="38100" dist="38100" dir="2700000" algn="tl">
                    <a:srgbClr val="DDDDDD"/>
                  </a:outerShdw>
                </a:effectLst>
                <a:latin typeface="Times" charset="0"/>
              </a:rPr>
              <a:t>DIỄN BIẾN</a:t>
            </a:r>
          </a:p>
        </p:txBody>
      </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1454150" y="7583488"/>
            <a:ext cx="542925"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RS</a:t>
            </a:r>
            <a:endParaRPr lang="en-US" sz="4400">
              <a:solidFill>
                <a:srgbClr val="E32434"/>
              </a:solidFill>
              <a:effectLst>
                <a:outerShdw blurRad="38100" dist="38100" dir="2700000" algn="tl">
                  <a:srgbClr val="DDDDDD"/>
                </a:outerShdw>
              </a:effectLst>
              <a:latin typeface="Comic Sans MS" charset="0"/>
            </a:endParaRPr>
          </a:p>
        </p:txBody>
      </p:sp>
      <p:sp>
        <p:nvSpPr>
          <p:cNvPr id="10242" name="Freeform 3"/>
          <p:cNvSpPr>
            <a:spLocks/>
          </p:cNvSpPr>
          <p:nvPr/>
        </p:nvSpPr>
        <p:spPr bwMode="auto">
          <a:xfrm>
            <a:off x="5565775" y="5473700"/>
            <a:ext cx="1420813" cy="2346325"/>
          </a:xfrm>
          <a:custGeom>
            <a:avLst/>
            <a:gdLst>
              <a:gd name="T0" fmla="*/ 2147483647 w 507"/>
              <a:gd name="T1" fmla="*/ 2147483647 h 760"/>
              <a:gd name="T2" fmla="*/ 2147483647 w 507"/>
              <a:gd name="T3" fmla="*/ 0 h 760"/>
              <a:gd name="T4" fmla="*/ 2147483647 w 507"/>
              <a:gd name="T5" fmla="*/ 2147483647 h 760"/>
              <a:gd name="T6" fmla="*/ 2147483647 w 507"/>
              <a:gd name="T7" fmla="*/ 2147483647 h 760"/>
              <a:gd name="T8" fmla="*/ 2147483647 w 507"/>
              <a:gd name="T9" fmla="*/ 2147483647 h 760"/>
              <a:gd name="T10" fmla="*/ 2147483647 w 507"/>
              <a:gd name="T11" fmla="*/ 2147483647 h 760"/>
              <a:gd name="T12" fmla="*/ 2147483647 w 507"/>
              <a:gd name="T13" fmla="*/ 2147483647 h 760"/>
              <a:gd name="T14" fmla="*/ 2147483647 w 507"/>
              <a:gd name="T15" fmla="*/ 2147483647 h 760"/>
              <a:gd name="T16" fmla="*/ 2147483647 w 507"/>
              <a:gd name="T17" fmla="*/ 2147483647 h 760"/>
              <a:gd name="T18" fmla="*/ 2147483647 w 507"/>
              <a:gd name="T19" fmla="*/ 2147483647 h 760"/>
              <a:gd name="T20" fmla="*/ 2147483647 w 507"/>
              <a:gd name="T21" fmla="*/ 2147483647 h 760"/>
              <a:gd name="T22" fmla="*/ 2147483647 w 507"/>
              <a:gd name="T23" fmla="*/ 2147483647 h 760"/>
              <a:gd name="T24" fmla="*/ 2147483647 w 507"/>
              <a:gd name="T25" fmla="*/ 2147483647 h 760"/>
              <a:gd name="T26" fmla="*/ 2147483647 w 507"/>
              <a:gd name="T27" fmla="*/ 2147483647 h 760"/>
              <a:gd name="T28" fmla="*/ 2147483647 w 507"/>
              <a:gd name="T29" fmla="*/ 2147483647 h 760"/>
              <a:gd name="T30" fmla="*/ 2147483647 w 507"/>
              <a:gd name="T31" fmla="*/ 2147483647 h 760"/>
              <a:gd name="T32" fmla="*/ 2147483647 w 507"/>
              <a:gd name="T33" fmla="*/ 2147483647 h 760"/>
              <a:gd name="T34" fmla="*/ 2147483647 w 507"/>
              <a:gd name="T35" fmla="*/ 2147483647 h 760"/>
              <a:gd name="T36" fmla="*/ 2147483647 w 507"/>
              <a:gd name="T37" fmla="*/ 2147483647 h 760"/>
              <a:gd name="T38" fmla="*/ 2147483647 w 507"/>
              <a:gd name="T39" fmla="*/ 2147483647 h 760"/>
              <a:gd name="T40" fmla="*/ 2147483647 w 507"/>
              <a:gd name="T41" fmla="*/ 2147483647 h 760"/>
              <a:gd name="T42" fmla="*/ 2147483647 w 507"/>
              <a:gd name="T43" fmla="*/ 2147483647 h 760"/>
              <a:gd name="T44" fmla="*/ 2147483647 w 507"/>
              <a:gd name="T45" fmla="*/ 2147483647 h 760"/>
              <a:gd name="T46" fmla="*/ 2147483647 w 507"/>
              <a:gd name="T47" fmla="*/ 2147483647 h 760"/>
              <a:gd name="T48" fmla="*/ 2147483647 w 507"/>
              <a:gd name="T49" fmla="*/ 2147483647 h 760"/>
              <a:gd name="T50" fmla="*/ 2147483647 w 507"/>
              <a:gd name="T51" fmla="*/ 2147483647 h 760"/>
              <a:gd name="T52" fmla="*/ 2147483647 w 507"/>
              <a:gd name="T53" fmla="*/ 2147483647 h 760"/>
              <a:gd name="T54" fmla="*/ 2147483647 w 507"/>
              <a:gd name="T55" fmla="*/ 2147483647 h 760"/>
              <a:gd name="T56" fmla="*/ 2147483647 w 507"/>
              <a:gd name="T57" fmla="*/ 2147483647 h 760"/>
              <a:gd name="T58" fmla="*/ 2147483647 w 507"/>
              <a:gd name="T59" fmla="*/ 2147483647 h 760"/>
              <a:gd name="T60" fmla="*/ 2147483647 w 507"/>
              <a:gd name="T61" fmla="*/ 2147483647 h 760"/>
              <a:gd name="T62" fmla="*/ 2147483647 w 507"/>
              <a:gd name="T63" fmla="*/ 2147483647 h 760"/>
              <a:gd name="T64" fmla="*/ 2147483647 w 507"/>
              <a:gd name="T65" fmla="*/ 2147483647 h 760"/>
              <a:gd name="T66" fmla="*/ 2147483647 w 507"/>
              <a:gd name="T67" fmla="*/ 2147483647 h 760"/>
              <a:gd name="T68" fmla="*/ 2147483647 w 507"/>
              <a:gd name="T69" fmla="*/ 2147483647 h 760"/>
              <a:gd name="T70" fmla="*/ 2147483647 w 507"/>
              <a:gd name="T71" fmla="*/ 2147483647 h 760"/>
              <a:gd name="T72" fmla="*/ 2147483647 w 507"/>
              <a:gd name="T73" fmla="*/ 2147483647 h 760"/>
              <a:gd name="T74" fmla="*/ 2147483647 w 507"/>
              <a:gd name="T75" fmla="*/ 2147483647 h 760"/>
              <a:gd name="T76" fmla="*/ 2147483647 w 507"/>
              <a:gd name="T77" fmla="*/ 2147483647 h 760"/>
              <a:gd name="T78" fmla="*/ 2147483647 w 507"/>
              <a:gd name="T79" fmla="*/ 2147483647 h 760"/>
              <a:gd name="T80" fmla="*/ 2147483647 w 507"/>
              <a:gd name="T81" fmla="*/ 2147483647 h 760"/>
              <a:gd name="T82" fmla="*/ 2147483647 w 507"/>
              <a:gd name="T83" fmla="*/ 2147483647 h 760"/>
              <a:gd name="T84" fmla="*/ 2147483647 w 507"/>
              <a:gd name="T85" fmla="*/ 2147483647 h 760"/>
              <a:gd name="T86" fmla="*/ 2147483647 w 507"/>
              <a:gd name="T87" fmla="*/ 2147483647 h 760"/>
              <a:gd name="T88" fmla="*/ 2147483647 w 507"/>
              <a:gd name="T89" fmla="*/ 2147483647 h 760"/>
              <a:gd name="T90" fmla="*/ 2147483647 w 507"/>
              <a:gd name="T91" fmla="*/ 2147483647 h 760"/>
              <a:gd name="T92" fmla="*/ 2147483647 w 507"/>
              <a:gd name="T93" fmla="*/ 2147483647 h 760"/>
              <a:gd name="T94" fmla="*/ 2147483647 w 507"/>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US"/>
          </a:p>
        </p:txBody>
      </p:sp>
      <p:sp>
        <p:nvSpPr>
          <p:cNvPr id="242692" name="Rectangle 4"/>
          <p:cNvSpPr>
            <a:spLocks noChangeArrowheads="1"/>
          </p:cNvSpPr>
          <p:nvPr/>
        </p:nvSpPr>
        <p:spPr bwMode="auto">
          <a:xfrm>
            <a:off x="4037013" y="4867275"/>
            <a:ext cx="51435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ER</a:t>
            </a:r>
            <a:endParaRPr lang="en-US" sz="4400">
              <a:solidFill>
                <a:srgbClr val="E32434"/>
              </a:solidFill>
              <a:effectLst>
                <a:outerShdw blurRad="38100" dist="38100" dir="2700000" algn="tl">
                  <a:srgbClr val="DDDDDD"/>
                </a:outerShdw>
              </a:effectLst>
              <a:latin typeface="Comic Sans MS" charset="0"/>
            </a:endParaRPr>
          </a:p>
        </p:txBody>
      </p:sp>
      <p:sp>
        <p:nvSpPr>
          <p:cNvPr id="10244" name="Freeform 5"/>
          <p:cNvSpPr>
            <a:spLocks/>
          </p:cNvSpPr>
          <p:nvPr/>
        </p:nvSpPr>
        <p:spPr bwMode="auto">
          <a:xfrm>
            <a:off x="862013" y="6302375"/>
            <a:ext cx="1860550" cy="1674813"/>
          </a:xfrm>
          <a:custGeom>
            <a:avLst/>
            <a:gdLst>
              <a:gd name="T0" fmla="*/ 2147483647 w 665"/>
              <a:gd name="T1" fmla="*/ 2147483647 h 542"/>
              <a:gd name="T2" fmla="*/ 2147483647 w 665"/>
              <a:gd name="T3" fmla="*/ 2147483647 h 542"/>
              <a:gd name="T4" fmla="*/ 2147483647 w 665"/>
              <a:gd name="T5" fmla="*/ 2147483647 h 542"/>
              <a:gd name="T6" fmla="*/ 2147483647 w 665"/>
              <a:gd name="T7" fmla="*/ 2147483647 h 542"/>
              <a:gd name="T8" fmla="*/ 2147483647 w 665"/>
              <a:gd name="T9" fmla="*/ 2147483647 h 542"/>
              <a:gd name="T10" fmla="*/ 2147483647 w 665"/>
              <a:gd name="T11" fmla="*/ 2147483647 h 542"/>
              <a:gd name="T12" fmla="*/ 2147483647 w 665"/>
              <a:gd name="T13" fmla="*/ 2147483647 h 542"/>
              <a:gd name="T14" fmla="*/ 2147483647 w 665"/>
              <a:gd name="T15" fmla="*/ 2147483647 h 542"/>
              <a:gd name="T16" fmla="*/ 2147483647 w 665"/>
              <a:gd name="T17" fmla="*/ 2147483647 h 542"/>
              <a:gd name="T18" fmla="*/ 2147483647 w 665"/>
              <a:gd name="T19" fmla="*/ 2147483647 h 542"/>
              <a:gd name="T20" fmla="*/ 2147483647 w 665"/>
              <a:gd name="T21" fmla="*/ 2147483647 h 542"/>
              <a:gd name="T22" fmla="*/ 2147483647 w 665"/>
              <a:gd name="T23" fmla="*/ 2147483647 h 542"/>
              <a:gd name="T24" fmla="*/ 2147483647 w 665"/>
              <a:gd name="T25" fmla="*/ 2147483647 h 542"/>
              <a:gd name="T26" fmla="*/ 2147483647 w 665"/>
              <a:gd name="T27" fmla="*/ 2147483647 h 542"/>
              <a:gd name="T28" fmla="*/ 2147483647 w 665"/>
              <a:gd name="T29" fmla="*/ 2147483647 h 542"/>
              <a:gd name="T30" fmla="*/ 2147483647 w 665"/>
              <a:gd name="T31" fmla="*/ 2147483647 h 542"/>
              <a:gd name="T32" fmla="*/ 2147483647 w 665"/>
              <a:gd name="T33" fmla="*/ 2147483647 h 542"/>
              <a:gd name="T34" fmla="*/ 2147483647 w 665"/>
              <a:gd name="T35" fmla="*/ 2147483647 h 542"/>
              <a:gd name="T36" fmla="*/ 2147483647 w 665"/>
              <a:gd name="T37" fmla="*/ 2147483647 h 542"/>
              <a:gd name="T38" fmla="*/ 2147483647 w 665"/>
              <a:gd name="T39" fmla="*/ 2147483647 h 542"/>
              <a:gd name="T40" fmla="*/ 2147483647 w 665"/>
              <a:gd name="T41" fmla="*/ 2147483647 h 542"/>
              <a:gd name="T42" fmla="*/ 2147483647 w 665"/>
              <a:gd name="T43" fmla="*/ 2147483647 h 542"/>
              <a:gd name="T44" fmla="*/ 2147483647 w 665"/>
              <a:gd name="T45" fmla="*/ 2147483647 h 542"/>
              <a:gd name="T46" fmla="*/ 2147483647 w 665"/>
              <a:gd name="T47" fmla="*/ 2147483647 h 542"/>
              <a:gd name="T48" fmla="*/ 2147483647 w 665"/>
              <a:gd name="T49" fmla="*/ 2147483647 h 542"/>
              <a:gd name="T50" fmla="*/ 2147483647 w 665"/>
              <a:gd name="T51" fmla="*/ 2147483647 h 542"/>
              <a:gd name="T52" fmla="*/ 2147483647 w 665"/>
              <a:gd name="T53" fmla="*/ 2147483647 h 542"/>
              <a:gd name="T54" fmla="*/ 2147483647 w 665"/>
              <a:gd name="T55" fmla="*/ 2147483647 h 542"/>
              <a:gd name="T56" fmla="*/ 2147483647 w 665"/>
              <a:gd name="T57" fmla="*/ 2147483647 h 542"/>
              <a:gd name="T58" fmla="*/ 2147483647 w 665"/>
              <a:gd name="T59" fmla="*/ 2147483647 h 542"/>
              <a:gd name="T60" fmla="*/ 2147483647 w 665"/>
              <a:gd name="T61" fmla="*/ 2147483647 h 542"/>
              <a:gd name="T62" fmla="*/ 2147483647 w 665"/>
              <a:gd name="T63" fmla="*/ 2147483647 h 542"/>
              <a:gd name="T64" fmla="*/ 2147483647 w 665"/>
              <a:gd name="T65" fmla="*/ 2147483647 h 542"/>
              <a:gd name="T66" fmla="*/ 2147483647 w 665"/>
              <a:gd name="T67" fmla="*/ 2147483647 h 542"/>
              <a:gd name="T68" fmla="*/ 2147483647 w 665"/>
              <a:gd name="T69" fmla="*/ 2147483647 h 542"/>
              <a:gd name="T70" fmla="*/ 2147483647 w 665"/>
              <a:gd name="T71" fmla="*/ 2147483647 h 542"/>
              <a:gd name="T72" fmla="*/ 2147483647 w 665"/>
              <a:gd name="T73" fmla="*/ 2147483647 h 542"/>
              <a:gd name="T74" fmla="*/ 2147483647 w 665"/>
              <a:gd name="T75" fmla="*/ 2147483647 h 542"/>
              <a:gd name="T76" fmla="*/ 2147483647 w 665"/>
              <a:gd name="T77" fmla="*/ 2147483647 h 542"/>
              <a:gd name="T78" fmla="*/ 2147483647 w 665"/>
              <a:gd name="T79" fmla="*/ 2147483647 h 542"/>
              <a:gd name="T80" fmla="*/ 2147483647 w 665"/>
              <a:gd name="T81" fmla="*/ 2147483647 h 542"/>
              <a:gd name="T82" fmla="*/ 2147483647 w 665"/>
              <a:gd name="T83" fmla="*/ 2147483647 h 542"/>
              <a:gd name="T84" fmla="*/ 2147483647 w 665"/>
              <a:gd name="T85" fmla="*/ 2147483647 h 542"/>
              <a:gd name="T86" fmla="*/ 2147483647 w 665"/>
              <a:gd name="T87" fmla="*/ 2147483647 h 542"/>
              <a:gd name="T88" fmla="*/ 2147483647 w 665"/>
              <a:gd name="T89" fmla="*/ 2147483647 h 542"/>
              <a:gd name="T90" fmla="*/ 2147483647 w 665"/>
              <a:gd name="T91" fmla="*/ 2147483647 h 542"/>
              <a:gd name="T92" fmla="*/ 2147483647 w 665"/>
              <a:gd name="T93" fmla="*/ 2147483647 h 542"/>
              <a:gd name="T94" fmla="*/ 2147483647 w 665"/>
              <a:gd name="T95" fmla="*/ 2147483647 h 542"/>
              <a:gd name="T96" fmla="*/ 2147483647 w 665"/>
              <a:gd name="T97" fmla="*/ 2147483647 h 542"/>
              <a:gd name="T98" fmla="*/ 2147483647 w 665"/>
              <a:gd name="T99" fmla="*/ 2147483647 h 542"/>
              <a:gd name="T100" fmla="*/ 0 w 665"/>
              <a:gd name="T101" fmla="*/ 2147483647 h 542"/>
              <a:gd name="T102" fmla="*/ 2147483647 w 665"/>
              <a:gd name="T103" fmla="*/ 2147483647 h 542"/>
              <a:gd name="T104" fmla="*/ 2147483647 w 665"/>
              <a:gd name="T105" fmla="*/ 2147483647 h 542"/>
              <a:gd name="T106" fmla="*/ 2147483647 w 665"/>
              <a:gd name="T107" fmla="*/ 2147483647 h 542"/>
              <a:gd name="T108" fmla="*/ 2147483647 w 665"/>
              <a:gd name="T109" fmla="*/ 2147483647 h 542"/>
              <a:gd name="T110" fmla="*/ 2147483647 w 665"/>
              <a:gd name="T111" fmla="*/ 2147483647 h 542"/>
              <a:gd name="T112" fmla="*/ 2147483647 w 665"/>
              <a:gd name="T113" fmla="*/ 2147483647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US"/>
          </a:p>
        </p:txBody>
      </p:sp>
      <p:sp>
        <p:nvSpPr>
          <p:cNvPr id="242694" name="Rectangle 6"/>
          <p:cNvSpPr>
            <a:spLocks noChangeArrowheads="1"/>
          </p:cNvSpPr>
          <p:nvPr/>
        </p:nvSpPr>
        <p:spPr bwMode="auto">
          <a:xfrm>
            <a:off x="6226175" y="6272213"/>
            <a:ext cx="492125"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PG</a:t>
            </a:r>
            <a:endParaRPr lang="en-US" sz="4400">
              <a:solidFill>
                <a:srgbClr val="E32434"/>
              </a:solidFill>
              <a:effectLst>
                <a:outerShdw blurRad="38100" dist="38100" dir="2700000" algn="tl">
                  <a:srgbClr val="DDDDDD"/>
                </a:outerShdw>
              </a:effectLst>
              <a:latin typeface="Comic Sans MS" charset="0"/>
            </a:endParaRPr>
          </a:p>
        </p:txBody>
      </p:sp>
      <p:sp>
        <p:nvSpPr>
          <p:cNvPr id="10246" name="Freeform 7"/>
          <p:cNvSpPr>
            <a:spLocks/>
          </p:cNvSpPr>
          <p:nvPr/>
        </p:nvSpPr>
        <p:spPr bwMode="auto">
          <a:xfrm>
            <a:off x="1995488" y="3876675"/>
            <a:ext cx="306387" cy="390525"/>
          </a:xfrm>
          <a:custGeom>
            <a:avLst/>
            <a:gdLst>
              <a:gd name="T0" fmla="*/ 2147483647 w 110"/>
              <a:gd name="T1" fmla="*/ 2147483647 h 126"/>
              <a:gd name="T2" fmla="*/ 2147483647 w 110"/>
              <a:gd name="T3" fmla="*/ 2147483647 h 126"/>
              <a:gd name="T4" fmla="*/ 2147483647 w 110"/>
              <a:gd name="T5" fmla="*/ 2147483647 h 126"/>
              <a:gd name="T6" fmla="*/ 2147483647 w 110"/>
              <a:gd name="T7" fmla="*/ 2147483647 h 126"/>
              <a:gd name="T8" fmla="*/ 2147483647 w 110"/>
              <a:gd name="T9" fmla="*/ 2147483647 h 126"/>
              <a:gd name="T10" fmla="*/ 2147483647 w 110"/>
              <a:gd name="T11" fmla="*/ 2147483647 h 126"/>
              <a:gd name="T12" fmla="*/ 2147483647 w 110"/>
              <a:gd name="T13" fmla="*/ 2147483647 h 126"/>
              <a:gd name="T14" fmla="*/ 2147483647 w 110"/>
              <a:gd name="T15" fmla="*/ 2147483647 h 126"/>
              <a:gd name="T16" fmla="*/ 2147483647 w 110"/>
              <a:gd name="T17" fmla="*/ 2147483647 h 126"/>
              <a:gd name="T18" fmla="*/ 2147483647 w 110"/>
              <a:gd name="T19" fmla="*/ 2147483647 h 126"/>
              <a:gd name="T20" fmla="*/ 2147483647 w 110"/>
              <a:gd name="T21" fmla="*/ 2147483647 h 126"/>
              <a:gd name="T22" fmla="*/ 2147483647 w 110"/>
              <a:gd name="T23" fmla="*/ 2147483647 h 126"/>
              <a:gd name="T24" fmla="*/ 2147483647 w 110"/>
              <a:gd name="T25" fmla="*/ 2147483647 h 126"/>
              <a:gd name="T26" fmla="*/ 2147483647 w 110"/>
              <a:gd name="T27" fmla="*/ 2147483647 h 126"/>
              <a:gd name="T28" fmla="*/ 2147483647 w 110"/>
              <a:gd name="T29" fmla="*/ 2147483647 h 126"/>
              <a:gd name="T30" fmla="*/ 2147483647 w 110"/>
              <a:gd name="T31" fmla="*/ 2147483647 h 126"/>
              <a:gd name="T32" fmla="*/ 2147483647 w 110"/>
              <a:gd name="T33" fmla="*/ 2147483647 h 126"/>
              <a:gd name="T34" fmla="*/ 2147483647 w 110"/>
              <a:gd name="T35" fmla="*/ 2147483647 h 126"/>
              <a:gd name="T36" fmla="*/ 0 w 110"/>
              <a:gd name="T37" fmla="*/ 2147483647 h 126"/>
              <a:gd name="T38" fmla="*/ 0 w 110"/>
              <a:gd name="T39" fmla="*/ 2147483647 h 126"/>
              <a:gd name="T40" fmla="*/ 2147483647 w 110"/>
              <a:gd name="T41" fmla="*/ 2147483647 h 126"/>
              <a:gd name="T42" fmla="*/ 2147483647 w 110"/>
              <a:gd name="T43" fmla="*/ 2147483647 h 126"/>
              <a:gd name="T44" fmla="*/ 2147483647 w 110"/>
              <a:gd name="T45" fmla="*/ 2147483647 h 126"/>
              <a:gd name="T46" fmla="*/ 2147483647 w 110"/>
              <a:gd name="T47" fmla="*/ 2147483647 h 126"/>
              <a:gd name="T48" fmla="*/ 2147483647 w 110"/>
              <a:gd name="T49" fmla="*/ 2147483647 h 126"/>
              <a:gd name="T50" fmla="*/ 2147483647 w 110"/>
              <a:gd name="T51" fmla="*/ 2147483647 h 126"/>
              <a:gd name="T52" fmla="*/ 2147483647 w 110"/>
              <a:gd name="T53" fmla="*/ 2147483647 h 126"/>
              <a:gd name="T54" fmla="*/ 2147483647 w 110"/>
              <a:gd name="T55" fmla="*/ 2147483647 h 126"/>
              <a:gd name="T56" fmla="*/ 2147483647 w 110"/>
              <a:gd name="T57" fmla="*/ 2147483647 h 126"/>
              <a:gd name="T58" fmla="*/ 2147483647 w 110"/>
              <a:gd name="T59" fmla="*/ 2147483647 h 126"/>
              <a:gd name="T60" fmla="*/ 2147483647 w 110"/>
              <a:gd name="T61" fmla="*/ 2147483647 h 126"/>
              <a:gd name="T62" fmla="*/ 2147483647 w 110"/>
              <a:gd name="T63" fmla="*/ 2147483647 h 126"/>
              <a:gd name="T64" fmla="*/ 2147483647 w 110"/>
              <a:gd name="T65" fmla="*/ 2147483647 h 126"/>
              <a:gd name="T66" fmla="*/ 2147483647 w 110"/>
              <a:gd name="T67" fmla="*/ 0 h 126"/>
              <a:gd name="T68" fmla="*/ 2147483647 w 110"/>
              <a:gd name="T69" fmla="*/ 2147483647 h 126"/>
              <a:gd name="T70" fmla="*/ 2147483647 w 110"/>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US"/>
          </a:p>
        </p:txBody>
      </p:sp>
      <p:sp>
        <p:nvSpPr>
          <p:cNvPr id="10247" name="Freeform 8"/>
          <p:cNvSpPr>
            <a:spLocks/>
          </p:cNvSpPr>
          <p:nvPr/>
        </p:nvSpPr>
        <p:spPr bwMode="auto">
          <a:xfrm>
            <a:off x="1809750" y="4648200"/>
            <a:ext cx="455613" cy="1044575"/>
          </a:xfrm>
          <a:custGeom>
            <a:avLst/>
            <a:gdLst>
              <a:gd name="T0" fmla="*/ 2147483647 w 163"/>
              <a:gd name="T1" fmla="*/ 2147483647 h 338"/>
              <a:gd name="T2" fmla="*/ 2147483647 w 163"/>
              <a:gd name="T3" fmla="*/ 2147483647 h 338"/>
              <a:gd name="T4" fmla="*/ 2147483647 w 163"/>
              <a:gd name="T5" fmla="*/ 2147483647 h 338"/>
              <a:gd name="T6" fmla="*/ 2147483647 w 163"/>
              <a:gd name="T7" fmla="*/ 2147483647 h 338"/>
              <a:gd name="T8" fmla="*/ 2147483647 w 163"/>
              <a:gd name="T9" fmla="*/ 2147483647 h 338"/>
              <a:gd name="T10" fmla="*/ 2147483647 w 163"/>
              <a:gd name="T11" fmla="*/ 2147483647 h 338"/>
              <a:gd name="T12" fmla="*/ 2147483647 w 163"/>
              <a:gd name="T13" fmla="*/ 2147483647 h 338"/>
              <a:gd name="T14" fmla="*/ 2147483647 w 163"/>
              <a:gd name="T15" fmla="*/ 2147483647 h 338"/>
              <a:gd name="T16" fmla="*/ 2147483647 w 163"/>
              <a:gd name="T17" fmla="*/ 2147483647 h 338"/>
              <a:gd name="T18" fmla="*/ 2147483647 w 163"/>
              <a:gd name="T19" fmla="*/ 2147483647 h 338"/>
              <a:gd name="T20" fmla="*/ 2147483647 w 163"/>
              <a:gd name="T21" fmla="*/ 2147483647 h 338"/>
              <a:gd name="T22" fmla="*/ 2147483647 w 163"/>
              <a:gd name="T23" fmla="*/ 2147483647 h 338"/>
              <a:gd name="T24" fmla="*/ 2147483647 w 163"/>
              <a:gd name="T25" fmla="*/ 2147483647 h 338"/>
              <a:gd name="T26" fmla="*/ 0 w 163"/>
              <a:gd name="T27" fmla="*/ 2147483647 h 338"/>
              <a:gd name="T28" fmla="*/ 2147483647 w 163"/>
              <a:gd name="T29" fmla="*/ 2147483647 h 338"/>
              <a:gd name="T30" fmla="*/ 2147483647 w 163"/>
              <a:gd name="T31" fmla="*/ 2147483647 h 338"/>
              <a:gd name="T32" fmla="*/ 2147483647 w 163"/>
              <a:gd name="T33" fmla="*/ 2147483647 h 338"/>
              <a:gd name="T34" fmla="*/ 2147483647 w 163"/>
              <a:gd name="T35" fmla="*/ 2147483647 h 338"/>
              <a:gd name="T36" fmla="*/ 2147483647 w 163"/>
              <a:gd name="T37" fmla="*/ 2147483647 h 338"/>
              <a:gd name="T38" fmla="*/ 2147483647 w 163"/>
              <a:gd name="T39" fmla="*/ 2147483647 h 338"/>
              <a:gd name="T40" fmla="*/ 2147483647 w 163"/>
              <a:gd name="T41" fmla="*/ 2147483647 h 338"/>
              <a:gd name="T42" fmla="*/ 2147483647 w 163"/>
              <a:gd name="T43" fmla="*/ 2147483647 h 338"/>
              <a:gd name="T44" fmla="*/ 2147483647 w 163"/>
              <a:gd name="T45" fmla="*/ 2147483647 h 338"/>
              <a:gd name="T46" fmla="*/ 2147483647 w 163"/>
              <a:gd name="T47" fmla="*/ 2147483647 h 338"/>
              <a:gd name="T48" fmla="*/ 2147483647 w 163"/>
              <a:gd name="T49" fmla="*/ 2147483647 h 338"/>
              <a:gd name="T50" fmla="*/ 2147483647 w 163"/>
              <a:gd name="T51" fmla="*/ 2147483647 h 338"/>
              <a:gd name="T52" fmla="*/ 2147483647 w 163"/>
              <a:gd name="T53" fmla="*/ 2147483647 h 338"/>
              <a:gd name="T54" fmla="*/ 2147483647 w 163"/>
              <a:gd name="T55" fmla="*/ 2147483647 h 338"/>
              <a:gd name="T56" fmla="*/ 2147483647 w 163"/>
              <a:gd name="T57" fmla="*/ 2147483647 h 338"/>
              <a:gd name="T58" fmla="*/ 2147483647 w 163"/>
              <a:gd name="T59" fmla="*/ 2147483647 h 338"/>
              <a:gd name="T60" fmla="*/ 2147483647 w 163"/>
              <a:gd name="T61" fmla="*/ 2147483647 h 338"/>
              <a:gd name="T62" fmla="*/ 2147483647 w 163"/>
              <a:gd name="T63" fmla="*/ 2147483647 h 338"/>
              <a:gd name="T64" fmla="*/ 2147483647 w 163"/>
              <a:gd name="T65" fmla="*/ 2147483647 h 338"/>
              <a:gd name="T66" fmla="*/ 2147483647 w 163"/>
              <a:gd name="T67" fmla="*/ 2147483647 h 338"/>
              <a:gd name="T68" fmla="*/ 2147483647 w 163"/>
              <a:gd name="T69" fmla="*/ 2147483647 h 338"/>
              <a:gd name="T70" fmla="*/ 2147483647 w 163"/>
              <a:gd name="T71" fmla="*/ 2147483647 h 338"/>
              <a:gd name="T72" fmla="*/ 2147483647 w 163"/>
              <a:gd name="T73" fmla="*/ 2147483647 h 338"/>
              <a:gd name="T74" fmla="*/ 2147483647 w 163"/>
              <a:gd name="T75" fmla="*/ 2147483647 h 338"/>
              <a:gd name="T76" fmla="*/ 2147483647 w 163"/>
              <a:gd name="T77" fmla="*/ 2147483647 h 338"/>
              <a:gd name="T78" fmla="*/ 2147483647 w 163"/>
              <a:gd name="T79" fmla="*/ 2147483647 h 338"/>
              <a:gd name="T80" fmla="*/ 2147483647 w 163"/>
              <a:gd name="T81" fmla="*/ 2147483647 h 338"/>
              <a:gd name="T82" fmla="*/ 2147483647 w 163"/>
              <a:gd name="T83" fmla="*/ 2147483647 h 338"/>
              <a:gd name="T84" fmla="*/ 2147483647 w 163"/>
              <a:gd name="T85" fmla="*/ 2147483647 h 338"/>
              <a:gd name="T86" fmla="*/ 2147483647 w 163"/>
              <a:gd name="T87" fmla="*/ 2147483647 h 338"/>
              <a:gd name="T88" fmla="*/ 2147483647 w 163"/>
              <a:gd name="T89" fmla="*/ 2147483647 h 338"/>
              <a:gd name="T90" fmla="*/ 2147483647 w 163"/>
              <a:gd name="T91" fmla="*/ 2147483647 h 338"/>
              <a:gd name="T92" fmla="*/ 2147483647 w 163"/>
              <a:gd name="T93" fmla="*/ 2147483647 h 338"/>
              <a:gd name="T94" fmla="*/ 2147483647 w 163"/>
              <a:gd name="T95" fmla="*/ 2147483647 h 338"/>
              <a:gd name="T96" fmla="*/ 2147483647 w 163"/>
              <a:gd name="T97" fmla="*/ 2147483647 h 338"/>
              <a:gd name="T98" fmla="*/ 2147483647 w 163"/>
              <a:gd name="T99" fmla="*/ 2147483647 h 338"/>
              <a:gd name="T100" fmla="*/ 2147483647 w 163"/>
              <a:gd name="T101" fmla="*/ 2147483647 h 338"/>
              <a:gd name="T102" fmla="*/ 2147483647 w 163"/>
              <a:gd name="T103" fmla="*/ 2147483647 h 338"/>
              <a:gd name="T104" fmla="*/ 2147483647 w 163"/>
              <a:gd name="T105" fmla="*/ 2147483647 h 338"/>
              <a:gd name="T106" fmla="*/ 2147483647 w 163"/>
              <a:gd name="T107" fmla="*/ 2147483647 h 338"/>
              <a:gd name="T108" fmla="*/ 2147483647 w 163"/>
              <a:gd name="T109" fmla="*/ 2147483647 h 338"/>
              <a:gd name="T110" fmla="*/ 2147483647 w 163"/>
              <a:gd name="T111" fmla="*/ 2147483647 h 338"/>
              <a:gd name="T112" fmla="*/ 2147483647 w 163"/>
              <a:gd name="T113" fmla="*/ 2147483647 h 338"/>
              <a:gd name="T114" fmla="*/ 2147483647 w 163"/>
              <a:gd name="T115" fmla="*/ 2147483647 h 338"/>
              <a:gd name="T116" fmla="*/ 2147483647 w 163"/>
              <a:gd name="T117" fmla="*/ 2147483647 h 338"/>
              <a:gd name="T118" fmla="*/ 2147483647 w 163"/>
              <a:gd name="T119" fmla="*/ 2147483647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US"/>
          </a:p>
        </p:txBody>
      </p:sp>
      <p:sp>
        <p:nvSpPr>
          <p:cNvPr id="10248" name="Freeform 9"/>
          <p:cNvSpPr>
            <a:spLocks/>
          </p:cNvSpPr>
          <p:nvPr/>
        </p:nvSpPr>
        <p:spPr bwMode="auto">
          <a:xfrm>
            <a:off x="2068513" y="4211638"/>
            <a:ext cx="107950" cy="520700"/>
          </a:xfrm>
          <a:custGeom>
            <a:avLst/>
            <a:gdLst>
              <a:gd name="T0" fmla="*/ 2147483647 w 38"/>
              <a:gd name="T1" fmla="*/ 2147483647 h 168"/>
              <a:gd name="T2" fmla="*/ 2147483647 w 38"/>
              <a:gd name="T3" fmla="*/ 2147483647 h 168"/>
              <a:gd name="T4" fmla="*/ 2147483647 w 38"/>
              <a:gd name="T5" fmla="*/ 2147483647 h 168"/>
              <a:gd name="T6" fmla="*/ 2147483647 w 38"/>
              <a:gd name="T7" fmla="*/ 2147483647 h 168"/>
              <a:gd name="T8" fmla="*/ 2147483647 w 38"/>
              <a:gd name="T9" fmla="*/ 2147483647 h 168"/>
              <a:gd name="T10" fmla="*/ 2147483647 w 38"/>
              <a:gd name="T11" fmla="*/ 2147483647 h 168"/>
              <a:gd name="T12" fmla="*/ 2147483647 w 38"/>
              <a:gd name="T13" fmla="*/ 2147483647 h 168"/>
              <a:gd name="T14" fmla="*/ 2147483647 w 38"/>
              <a:gd name="T15" fmla="*/ 2147483647 h 168"/>
              <a:gd name="T16" fmla="*/ 2147483647 w 38"/>
              <a:gd name="T17" fmla="*/ 2147483647 h 168"/>
              <a:gd name="T18" fmla="*/ 2147483647 w 38"/>
              <a:gd name="T19" fmla="*/ 2147483647 h 168"/>
              <a:gd name="T20" fmla="*/ 2147483647 w 38"/>
              <a:gd name="T21" fmla="*/ 2147483647 h 168"/>
              <a:gd name="T22" fmla="*/ 2147483647 w 38"/>
              <a:gd name="T23" fmla="*/ 2147483647 h 168"/>
              <a:gd name="T24" fmla="*/ 2147483647 w 38"/>
              <a:gd name="T25" fmla="*/ 2147483647 h 168"/>
              <a:gd name="T26" fmla="*/ 2147483647 w 38"/>
              <a:gd name="T27" fmla="*/ 2147483647 h 168"/>
              <a:gd name="T28" fmla="*/ 2147483647 w 38"/>
              <a:gd name="T29" fmla="*/ 2147483647 h 168"/>
              <a:gd name="T30" fmla="*/ 2147483647 w 38"/>
              <a:gd name="T31" fmla="*/ 2147483647 h 168"/>
              <a:gd name="T32" fmla="*/ 0 w 38"/>
              <a:gd name="T33" fmla="*/ 2147483647 h 168"/>
              <a:gd name="T34" fmla="*/ 0 w 38"/>
              <a:gd name="T35" fmla="*/ 2147483647 h 168"/>
              <a:gd name="T36" fmla="*/ 0 w 38"/>
              <a:gd name="T37" fmla="*/ 2147483647 h 168"/>
              <a:gd name="T38" fmla="*/ 0 w 38"/>
              <a:gd name="T39" fmla="*/ 2147483647 h 168"/>
              <a:gd name="T40" fmla="*/ 2147483647 w 38"/>
              <a:gd name="T41" fmla="*/ 2147483647 h 168"/>
              <a:gd name="T42" fmla="*/ 2147483647 w 38"/>
              <a:gd name="T43" fmla="*/ 2147483647 h 168"/>
              <a:gd name="T44" fmla="*/ 2147483647 w 38"/>
              <a:gd name="T45" fmla="*/ 2147483647 h 168"/>
              <a:gd name="T46" fmla="*/ 2147483647 w 38"/>
              <a:gd name="T47" fmla="*/ 2147483647 h 168"/>
              <a:gd name="T48" fmla="*/ 2147483647 w 38"/>
              <a:gd name="T49" fmla="*/ 2147483647 h 168"/>
              <a:gd name="T50" fmla="*/ 2147483647 w 38"/>
              <a:gd name="T51" fmla="*/ 2147483647 h 168"/>
              <a:gd name="T52" fmla="*/ 2147483647 w 38"/>
              <a:gd name="T53" fmla="*/ 2147483647 h 168"/>
              <a:gd name="T54" fmla="*/ 2147483647 w 38"/>
              <a:gd name="T55" fmla="*/ 2147483647 h 168"/>
              <a:gd name="T56" fmla="*/ 2147483647 w 38"/>
              <a:gd name="T57" fmla="*/ 2147483647 h 168"/>
              <a:gd name="T58" fmla="*/ 2147483647 w 38"/>
              <a:gd name="T59" fmla="*/ 2147483647 h 168"/>
              <a:gd name="T60" fmla="*/ 2147483647 w 38"/>
              <a:gd name="T61" fmla="*/ 2147483647 h 168"/>
              <a:gd name="T62" fmla="*/ 2147483647 w 38"/>
              <a:gd name="T63" fmla="*/ 2147483647 h 168"/>
              <a:gd name="T64" fmla="*/ 2147483647 w 38"/>
              <a:gd name="T65" fmla="*/ 2147483647 h 168"/>
              <a:gd name="T66" fmla="*/ 2147483647 w 38"/>
              <a:gd name="T67" fmla="*/ 2147483647 h 168"/>
              <a:gd name="T68" fmla="*/ 2147483647 w 38"/>
              <a:gd name="T69" fmla="*/ 2147483647 h 168"/>
              <a:gd name="T70" fmla="*/ 2147483647 w 38"/>
              <a:gd name="T71" fmla="*/ 2147483647 h 168"/>
              <a:gd name="T72" fmla="*/ 2147483647 w 38"/>
              <a:gd name="T73" fmla="*/ 2147483647 h 168"/>
              <a:gd name="T74" fmla="*/ 2147483647 w 38"/>
              <a:gd name="T75" fmla="*/ 2147483647 h 168"/>
              <a:gd name="T76" fmla="*/ 2147483647 w 38"/>
              <a:gd name="T77" fmla="*/ 2147483647 h 168"/>
              <a:gd name="T78" fmla="*/ 2147483647 w 38"/>
              <a:gd name="T79" fmla="*/ 2147483647 h 168"/>
              <a:gd name="T80" fmla="*/ 2147483647 w 38"/>
              <a:gd name="T81" fmla="*/ 2147483647 h 168"/>
              <a:gd name="T82" fmla="*/ 2147483647 w 38"/>
              <a:gd name="T83" fmla="*/ 2147483647 h 168"/>
              <a:gd name="T84" fmla="*/ 2147483647 w 38"/>
              <a:gd name="T85" fmla="*/ 2147483647 h 168"/>
              <a:gd name="T86" fmla="*/ 2147483647 w 38"/>
              <a:gd name="T87" fmla="*/ 2147483647 h 168"/>
              <a:gd name="T88" fmla="*/ 2147483647 w 38"/>
              <a:gd name="T89" fmla="*/ 2147483647 h 168"/>
              <a:gd name="T90" fmla="*/ 2147483647 w 38"/>
              <a:gd name="T91" fmla="*/ 2147483647 h 168"/>
              <a:gd name="T92" fmla="*/ 2147483647 w 38"/>
              <a:gd name="T93" fmla="*/ 0 h 168"/>
              <a:gd name="T94" fmla="*/ 2147483647 w 38"/>
              <a:gd name="T95" fmla="*/ 2147483647 h 168"/>
              <a:gd name="T96" fmla="*/ 2147483647 w 38"/>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US"/>
          </a:p>
        </p:txBody>
      </p:sp>
      <p:sp>
        <p:nvSpPr>
          <p:cNvPr id="242698" name="Rectangle 10"/>
          <p:cNvSpPr>
            <a:spLocks noChangeArrowheads="1"/>
          </p:cNvSpPr>
          <p:nvPr/>
        </p:nvSpPr>
        <p:spPr bwMode="auto">
          <a:xfrm>
            <a:off x="1192213" y="6604000"/>
            <a:ext cx="64135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MS</a:t>
            </a:r>
            <a:endParaRPr lang="en-US" sz="4400">
              <a:solidFill>
                <a:srgbClr val="E32434"/>
              </a:solidFill>
              <a:effectLst>
                <a:outerShdw blurRad="38100" dist="38100" dir="2700000" algn="tl">
                  <a:srgbClr val="DDDDDD"/>
                </a:outerShdw>
              </a:effectLst>
              <a:latin typeface="Comic Sans MS" charset="0"/>
            </a:endParaRPr>
          </a:p>
        </p:txBody>
      </p:sp>
      <p:sp>
        <p:nvSpPr>
          <p:cNvPr id="242699" name="Rectangle 11"/>
          <p:cNvSpPr>
            <a:spLocks noChangeArrowheads="1"/>
          </p:cNvSpPr>
          <p:nvPr/>
        </p:nvSpPr>
        <p:spPr bwMode="auto">
          <a:xfrm>
            <a:off x="1993900" y="5502275"/>
            <a:ext cx="576263"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DS</a:t>
            </a:r>
            <a:endParaRPr lang="en-US" sz="4400">
              <a:solidFill>
                <a:srgbClr val="E32434"/>
              </a:solidFill>
              <a:effectLst>
                <a:outerShdw blurRad="38100" dist="38100" dir="2700000" algn="tl">
                  <a:srgbClr val="DDDDDD"/>
                </a:outerShdw>
              </a:effectLst>
              <a:latin typeface="Comic Sans MS" charset="0"/>
            </a:endParaRPr>
          </a:p>
        </p:txBody>
      </p:sp>
      <p:sp>
        <p:nvSpPr>
          <p:cNvPr id="10251" name="Oval 12"/>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01" name="Rectangle 13"/>
          <p:cNvSpPr>
            <a:spLocks noChangeArrowheads="1"/>
          </p:cNvSpPr>
          <p:nvPr/>
        </p:nvSpPr>
        <p:spPr bwMode="auto">
          <a:xfrm>
            <a:off x="5184775" y="5738813"/>
            <a:ext cx="300038"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U</a:t>
            </a:r>
            <a:endParaRPr lang="en-US" sz="4400">
              <a:solidFill>
                <a:srgbClr val="E32434"/>
              </a:solidFill>
              <a:effectLst>
                <a:outerShdw blurRad="38100" dist="38100" dir="2700000" algn="tl">
                  <a:srgbClr val="DDDDDD"/>
                </a:outerShdw>
              </a:effectLst>
              <a:latin typeface="Comic Sans MS" charset="0"/>
            </a:endParaRPr>
          </a:p>
        </p:txBody>
      </p:sp>
      <p:sp>
        <p:nvSpPr>
          <p:cNvPr id="242702" name="Rectangle 14"/>
          <p:cNvSpPr>
            <a:spLocks noChangeArrowheads="1"/>
          </p:cNvSpPr>
          <p:nvPr/>
        </p:nvSpPr>
        <p:spPr bwMode="auto">
          <a:xfrm>
            <a:off x="4503738" y="4111625"/>
            <a:ext cx="255587"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B</a:t>
            </a:r>
            <a:endParaRPr lang="en-US" sz="4400">
              <a:solidFill>
                <a:srgbClr val="E32434"/>
              </a:solidFill>
              <a:effectLst>
                <a:outerShdw blurRad="38100" dist="38100" dir="2700000" algn="tl">
                  <a:srgbClr val="DDDDDD"/>
                </a:outerShdw>
              </a:effectLst>
              <a:latin typeface="Comic Sans MS" charset="0"/>
            </a:endParaRPr>
          </a:p>
        </p:txBody>
      </p:sp>
      <p:sp>
        <p:nvSpPr>
          <p:cNvPr id="10254" name="Oval 15"/>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Oval 16"/>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p>
            <a:endParaRPr lang="en-US"/>
          </a:p>
        </p:txBody>
      </p:sp>
      <p:sp>
        <p:nvSpPr>
          <p:cNvPr id="242705" name="Rectangle 17"/>
          <p:cNvSpPr>
            <a:spLocks noChangeArrowheads="1"/>
          </p:cNvSpPr>
          <p:nvPr/>
        </p:nvSpPr>
        <p:spPr bwMode="auto">
          <a:xfrm>
            <a:off x="1247775" y="3738563"/>
            <a:ext cx="282575" cy="63658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Comic Sans MS" charset="0"/>
              </a:rPr>
              <a:t>C</a:t>
            </a:r>
            <a:endParaRPr lang="en-US" sz="4800">
              <a:solidFill>
                <a:srgbClr val="E32434"/>
              </a:solidFill>
              <a:effectLst>
                <a:outerShdw blurRad="38100" dist="38100" dir="2700000" algn="tl">
                  <a:srgbClr val="DDDDDD"/>
                </a:outerShdw>
              </a:effectLst>
              <a:latin typeface="Comic Sans MS" charset="0"/>
            </a:endParaRPr>
          </a:p>
        </p:txBody>
      </p:sp>
      <p:sp>
        <p:nvSpPr>
          <p:cNvPr id="10257" name="Oval 18"/>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p>
            <a:endParaRPr lang="en-US"/>
          </a:p>
        </p:txBody>
      </p:sp>
      <p:sp>
        <p:nvSpPr>
          <p:cNvPr id="242707" name="Rectangle 19"/>
          <p:cNvSpPr>
            <a:spLocks noChangeArrowheads="1"/>
          </p:cNvSpPr>
          <p:nvPr/>
        </p:nvSpPr>
        <p:spPr bwMode="auto">
          <a:xfrm>
            <a:off x="1211263" y="4516438"/>
            <a:ext cx="304800" cy="636587"/>
          </a:xfrm>
          <a:prstGeom prst="rect">
            <a:avLst/>
          </a:prstGeom>
          <a:noFill/>
          <a:ln w="9525">
            <a:noFill/>
            <a:miter lim="800000"/>
            <a:headEnd/>
            <a:tailEnd/>
          </a:ln>
          <a:effec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Comic Sans MS" charset="0"/>
              </a:rPr>
              <a:t>J</a:t>
            </a:r>
            <a:endParaRPr lang="en-US" sz="4800">
              <a:solidFill>
                <a:srgbClr val="E32434"/>
              </a:solidFill>
              <a:effectLst>
                <a:outerShdw blurRad="38100" dist="38100" dir="2700000" algn="tl">
                  <a:srgbClr val="DDDDDD"/>
                </a:outerShdw>
              </a:effectLst>
              <a:latin typeface="Comic Sans MS" charset="0"/>
            </a:endParaRPr>
          </a:p>
        </p:txBody>
      </p:sp>
      <p:sp>
        <p:nvSpPr>
          <p:cNvPr id="10259" name="Oval 20"/>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09" name="Rectangle 21"/>
          <p:cNvSpPr>
            <a:spLocks noChangeArrowheads="1"/>
          </p:cNvSpPr>
          <p:nvPr/>
        </p:nvSpPr>
        <p:spPr bwMode="auto">
          <a:xfrm>
            <a:off x="2008188" y="6075363"/>
            <a:ext cx="503237"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KB</a:t>
            </a:r>
            <a:endParaRPr lang="en-US" sz="4400">
              <a:solidFill>
                <a:srgbClr val="E32434"/>
              </a:solidFill>
              <a:effectLst>
                <a:outerShdw blurRad="38100" dist="38100" dir="2700000" algn="tl">
                  <a:srgbClr val="DDDDDD"/>
                </a:outerShdw>
              </a:effectLst>
              <a:latin typeface="Comic Sans MS" charset="0"/>
            </a:endParaRPr>
          </a:p>
        </p:txBody>
      </p:sp>
      <p:sp>
        <p:nvSpPr>
          <p:cNvPr id="10261" name="Oval 22"/>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Oval 23"/>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p>
            <a:endParaRPr lang="en-US"/>
          </a:p>
        </p:txBody>
      </p:sp>
      <p:sp>
        <p:nvSpPr>
          <p:cNvPr id="242712" name="Rectangle 24"/>
          <p:cNvSpPr>
            <a:spLocks noChangeArrowheads="1"/>
          </p:cNvSpPr>
          <p:nvPr/>
        </p:nvSpPr>
        <p:spPr bwMode="auto">
          <a:xfrm>
            <a:off x="514350" y="5407025"/>
            <a:ext cx="25400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E</a:t>
            </a:r>
            <a:endParaRPr lang="en-US" sz="4400">
              <a:solidFill>
                <a:srgbClr val="E32434"/>
              </a:solidFill>
              <a:effectLst>
                <a:outerShdw blurRad="38100" dist="38100" dir="2700000" algn="tl">
                  <a:srgbClr val="DDDDDD"/>
                </a:outerShdw>
              </a:effectLst>
              <a:latin typeface="Comic Sans MS" charset="0"/>
            </a:endParaRPr>
          </a:p>
        </p:txBody>
      </p:sp>
      <p:sp>
        <p:nvSpPr>
          <p:cNvPr id="242713" name="Rectangle 25"/>
          <p:cNvSpPr>
            <a:spLocks noChangeArrowheads="1"/>
          </p:cNvSpPr>
          <p:nvPr/>
        </p:nvSpPr>
        <p:spPr bwMode="auto">
          <a:xfrm>
            <a:off x="2605088" y="4521200"/>
            <a:ext cx="688975"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MN</a:t>
            </a:r>
            <a:endParaRPr lang="en-US" sz="4400">
              <a:solidFill>
                <a:srgbClr val="E32434"/>
              </a:solidFill>
              <a:effectLst>
                <a:outerShdw blurRad="38100" dist="38100" dir="2700000" algn="tl">
                  <a:srgbClr val="DDDDDD"/>
                </a:outerShdw>
              </a:effectLst>
              <a:latin typeface="Comic Sans MS" charset="0"/>
            </a:endParaRPr>
          </a:p>
        </p:txBody>
      </p:sp>
      <p:sp>
        <p:nvSpPr>
          <p:cNvPr id="10265" name="Line 29"/>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2718" name="Rectangle 30"/>
          <p:cNvSpPr>
            <a:spLocks noChangeArrowheads="1"/>
          </p:cNvSpPr>
          <p:nvPr/>
        </p:nvSpPr>
        <p:spPr bwMode="auto">
          <a:xfrm>
            <a:off x="3011488" y="7086600"/>
            <a:ext cx="1873250" cy="1246188"/>
          </a:xfrm>
          <a:prstGeom prst="rect">
            <a:avLst/>
          </a:prstGeom>
          <a:noFill/>
          <a:ln w="9525">
            <a:noFill/>
            <a:miter lim="800000"/>
            <a:headEnd/>
            <a:tailEnd/>
          </a:ln>
          <a:effectLst/>
        </p:spPr>
        <p:txBody>
          <a:bodyPr wrap="none">
            <a:spAutoFit/>
          </a:bodyPr>
          <a:lstStyle/>
          <a:p>
            <a:pPr algn="ctr">
              <a:defRPr/>
            </a:pPr>
            <a:r>
              <a:rPr lang="en-US" sz="2500" b="1">
                <a:effectLst>
                  <a:outerShdw blurRad="38100" dist="38100" dir="2700000" algn="tl">
                    <a:srgbClr val="DDDDDD"/>
                  </a:outerShdw>
                </a:effectLst>
                <a:latin typeface="Times" charset="0"/>
              </a:rPr>
              <a:t>SÂN KHẤU</a:t>
            </a:r>
          </a:p>
          <a:p>
            <a:pPr algn="ctr">
              <a:defRPr/>
            </a:pPr>
            <a:r>
              <a:rPr lang="en-US" sz="2500" b="1">
                <a:effectLst>
                  <a:outerShdw blurRad="38100" dist="38100" dir="2700000" algn="tl">
                    <a:srgbClr val="DDDDDD"/>
                  </a:outerShdw>
                </a:effectLst>
                <a:latin typeface="Times" charset="0"/>
              </a:rPr>
              <a:t>CỦA CÁC</a:t>
            </a:r>
          </a:p>
          <a:p>
            <a:pPr algn="ctr">
              <a:defRPr/>
            </a:pPr>
            <a:r>
              <a:rPr lang="en-US" sz="2500" b="1">
                <a:effectLst>
                  <a:outerShdw blurRad="38100" dist="38100" dir="2700000" algn="tl">
                    <a:srgbClr val="DDDDDD"/>
                  </a:outerShdw>
                </a:effectLst>
                <a:latin typeface="Times" charset="0"/>
              </a:rPr>
              <a:t>DIỄN BIẾN</a:t>
            </a:r>
          </a:p>
        </p:txBody>
      </p:sp>
      <p:sp>
        <p:nvSpPr>
          <p:cNvPr id="10267" name="Oval 31"/>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21" name="Rectangle 33"/>
          <p:cNvSpPr>
            <a:spLocks noChangeArrowheads="1"/>
          </p:cNvSpPr>
          <p:nvPr/>
        </p:nvSpPr>
        <p:spPr bwMode="auto">
          <a:xfrm>
            <a:off x="4335463" y="2608263"/>
            <a:ext cx="312737"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H</a:t>
            </a:r>
            <a:endParaRPr lang="en-US" sz="4400">
              <a:solidFill>
                <a:srgbClr val="E32434"/>
              </a:solidFill>
              <a:effectLst>
                <a:outerShdw blurRad="38100" dist="38100" dir="2700000" algn="tl">
                  <a:srgbClr val="DDDDDD"/>
                </a:outerShdw>
              </a:effectLst>
              <a:latin typeface="Comic Sans MS" charset="0"/>
            </a:endParaRPr>
          </a:p>
        </p:txBody>
      </p:sp>
      <p:sp>
        <p:nvSpPr>
          <p:cNvPr id="10269" name="Oval 34"/>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p>
            <a:endParaRPr lang="en-US"/>
          </a:p>
        </p:txBody>
      </p:sp>
      <p:sp>
        <p:nvSpPr>
          <p:cNvPr id="242723" name="Rectangle 35"/>
          <p:cNvSpPr>
            <a:spLocks noChangeArrowheads="1"/>
          </p:cNvSpPr>
          <p:nvPr/>
        </p:nvSpPr>
        <p:spPr bwMode="auto">
          <a:xfrm>
            <a:off x="5934075" y="2271713"/>
            <a:ext cx="925513" cy="566737"/>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N(A)</a:t>
            </a:r>
            <a:endParaRPr lang="en-US" sz="4400">
              <a:solidFill>
                <a:srgbClr val="E32434"/>
              </a:solidFill>
              <a:effectLst>
                <a:outerShdw blurRad="38100" dist="38100" dir="2700000" algn="tl">
                  <a:srgbClr val="DDDDDD"/>
                </a:outerShdw>
              </a:effectLst>
              <a:latin typeface="Comic Sans MS" charset="0"/>
            </a:endParaRPr>
          </a:p>
        </p:txBody>
      </p:sp>
      <p:sp>
        <p:nvSpPr>
          <p:cNvPr id="10271" name="Oval 36"/>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25" name="Rectangle 37"/>
          <p:cNvSpPr>
            <a:spLocks noChangeArrowheads="1"/>
          </p:cNvSpPr>
          <p:nvPr/>
        </p:nvSpPr>
        <p:spPr bwMode="auto">
          <a:xfrm>
            <a:off x="747713" y="2298700"/>
            <a:ext cx="64135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MS</a:t>
            </a:r>
            <a:endParaRPr lang="en-US" sz="4400">
              <a:solidFill>
                <a:srgbClr val="E32434"/>
              </a:solidFill>
              <a:effectLst>
                <a:outerShdw blurRad="38100" dist="38100" dir="2700000" algn="tl">
                  <a:srgbClr val="DDDDDD"/>
                </a:outerShdw>
              </a:effectLst>
              <a:latin typeface="Comic Sans MS" charset="0"/>
            </a:endParaRPr>
          </a:p>
        </p:txBody>
      </p:sp>
      <p:sp>
        <p:nvSpPr>
          <p:cNvPr id="242726" name="Freeform 38"/>
          <p:cNvSpPr>
            <a:spLocks/>
          </p:cNvSpPr>
          <p:nvPr/>
        </p:nvSpPr>
        <p:spPr bwMode="auto">
          <a:xfrm>
            <a:off x="411163" y="1638300"/>
            <a:ext cx="1603375" cy="3389313"/>
          </a:xfrm>
          <a:custGeom>
            <a:avLst/>
            <a:gdLst/>
            <a:ahLst/>
            <a:cxnLst>
              <a:cxn ang="0">
                <a:pos x="550" y="1"/>
              </a:cxn>
              <a:cxn ang="0">
                <a:pos x="542" y="4"/>
              </a:cxn>
              <a:cxn ang="0">
                <a:pos x="548" y="35"/>
              </a:cxn>
              <a:cxn ang="0">
                <a:pos x="554" y="73"/>
              </a:cxn>
              <a:cxn ang="0">
                <a:pos x="561" y="128"/>
              </a:cxn>
              <a:cxn ang="0">
                <a:pos x="561" y="189"/>
              </a:cxn>
              <a:cxn ang="0">
                <a:pos x="561" y="249"/>
              </a:cxn>
              <a:cxn ang="0">
                <a:pos x="549" y="296"/>
              </a:cxn>
              <a:cxn ang="0">
                <a:pos x="542" y="343"/>
              </a:cxn>
              <a:cxn ang="0">
                <a:pos x="535" y="399"/>
              </a:cxn>
              <a:cxn ang="0">
                <a:pos x="515" y="441"/>
              </a:cxn>
              <a:cxn ang="0">
                <a:pos x="508" y="494"/>
              </a:cxn>
              <a:cxn ang="0">
                <a:pos x="495" y="535"/>
              </a:cxn>
              <a:cxn ang="0">
                <a:pos x="470" y="595"/>
              </a:cxn>
              <a:cxn ang="0">
                <a:pos x="455" y="637"/>
              </a:cxn>
              <a:cxn ang="0">
                <a:pos x="424" y="695"/>
              </a:cxn>
              <a:cxn ang="0">
                <a:pos x="404" y="729"/>
              </a:cxn>
              <a:cxn ang="0">
                <a:pos x="384" y="758"/>
              </a:cxn>
              <a:cxn ang="0">
                <a:pos x="357" y="799"/>
              </a:cxn>
              <a:cxn ang="0">
                <a:pos x="332" y="838"/>
              </a:cxn>
              <a:cxn ang="0">
                <a:pos x="312" y="865"/>
              </a:cxn>
              <a:cxn ang="0">
                <a:pos x="301" y="884"/>
              </a:cxn>
              <a:cxn ang="0">
                <a:pos x="286" y="913"/>
              </a:cxn>
              <a:cxn ang="0">
                <a:pos x="266" y="933"/>
              </a:cxn>
              <a:cxn ang="0">
                <a:pos x="226" y="967"/>
              </a:cxn>
              <a:cxn ang="0">
                <a:pos x="189" y="1000"/>
              </a:cxn>
              <a:cxn ang="0">
                <a:pos x="160" y="1021"/>
              </a:cxn>
              <a:cxn ang="0">
                <a:pos x="96" y="1054"/>
              </a:cxn>
              <a:cxn ang="0">
                <a:pos x="57" y="1068"/>
              </a:cxn>
              <a:cxn ang="0">
                <a:pos x="6" y="1087"/>
              </a:cxn>
              <a:cxn ang="0">
                <a:pos x="0" y="1093"/>
              </a:cxn>
              <a:cxn ang="0">
                <a:pos x="6" y="1099"/>
              </a:cxn>
              <a:cxn ang="0">
                <a:pos x="49" y="1086"/>
              </a:cxn>
              <a:cxn ang="0">
                <a:pos x="84" y="1078"/>
              </a:cxn>
              <a:cxn ang="0">
                <a:pos x="148" y="1045"/>
              </a:cxn>
              <a:cxn ang="0">
                <a:pos x="183" y="1024"/>
              </a:cxn>
              <a:cxn ang="0">
                <a:pos x="227" y="991"/>
              </a:cxn>
              <a:cxn ang="0">
                <a:pos x="247" y="970"/>
              </a:cxn>
              <a:cxn ang="0">
                <a:pos x="276" y="940"/>
              </a:cxn>
              <a:cxn ang="0">
                <a:pos x="296" y="920"/>
              </a:cxn>
              <a:cxn ang="0">
                <a:pos x="321" y="888"/>
              </a:cxn>
              <a:cxn ang="0">
                <a:pos x="322" y="872"/>
              </a:cxn>
              <a:cxn ang="0">
                <a:pos x="341" y="847"/>
              </a:cxn>
              <a:cxn ang="0">
                <a:pos x="368" y="804"/>
              </a:cxn>
              <a:cxn ang="0">
                <a:pos x="395" y="763"/>
              </a:cxn>
              <a:cxn ang="0">
                <a:pos x="415" y="736"/>
              </a:cxn>
              <a:cxn ang="0">
                <a:pos x="434" y="702"/>
              </a:cxn>
              <a:cxn ang="0">
                <a:pos x="467" y="641"/>
              </a:cxn>
              <a:cxn ang="0">
                <a:pos x="474" y="614"/>
              </a:cxn>
              <a:cxn ang="0">
                <a:pos x="500" y="552"/>
              </a:cxn>
              <a:cxn ang="0">
                <a:pos x="507" y="524"/>
              </a:cxn>
              <a:cxn ang="0">
                <a:pos x="520" y="495"/>
              </a:cxn>
              <a:cxn ang="0">
                <a:pos x="527" y="454"/>
              </a:cxn>
              <a:cxn ang="0">
                <a:pos x="547" y="403"/>
              </a:cxn>
              <a:cxn ang="0">
                <a:pos x="547" y="367"/>
              </a:cxn>
              <a:cxn ang="0">
                <a:pos x="560" y="325"/>
              </a:cxn>
              <a:cxn ang="0">
                <a:pos x="566" y="284"/>
              </a:cxn>
              <a:cxn ang="0">
                <a:pos x="573" y="250"/>
              </a:cxn>
              <a:cxn ang="0">
                <a:pos x="573" y="203"/>
              </a:cxn>
              <a:cxn ang="0">
                <a:pos x="573" y="141"/>
              </a:cxn>
              <a:cxn ang="0">
                <a:pos x="573" y="92"/>
              </a:cxn>
              <a:cxn ang="0">
                <a:pos x="560" y="45"/>
              </a:cxn>
              <a:cxn ang="0">
                <a:pos x="553" y="6"/>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dist="35921" dir="2700000" algn="ctr" rotWithShape="0">
              <a:srgbClr val="DEDEDE"/>
            </a:outerShdw>
          </a:effectLst>
        </p:spPr>
        <p:txBody>
          <a:bodyPr/>
          <a:lstStyle/>
          <a:p>
            <a:pPr>
              <a:defRPr/>
            </a:pPr>
            <a:endParaRPr lang="en-US">
              <a:latin typeface="Century Gothic" pitchFamily="34" charset="0"/>
              <a:ea typeface="+mn-ea"/>
              <a:cs typeface="+mn-cs"/>
            </a:endParaRPr>
          </a:p>
        </p:txBody>
      </p:sp>
      <p:sp>
        <p:nvSpPr>
          <p:cNvPr id="242727" name="Freeform 39"/>
          <p:cNvSpPr>
            <a:spLocks/>
          </p:cNvSpPr>
          <p:nvPr/>
        </p:nvSpPr>
        <p:spPr bwMode="auto">
          <a:xfrm>
            <a:off x="2287588" y="2946400"/>
            <a:ext cx="3997325" cy="3244850"/>
          </a:xfrm>
          <a:custGeom>
            <a:avLst/>
            <a:gdLst/>
            <a:ahLst/>
            <a:cxnLst>
              <a:cxn ang="0">
                <a:pos x="1431" y="1044"/>
              </a:cxn>
              <a:cxn ang="0">
                <a:pos x="1366" y="1020"/>
              </a:cxn>
              <a:cxn ang="0">
                <a:pos x="1315" y="987"/>
              </a:cxn>
              <a:cxn ang="0">
                <a:pos x="1247" y="953"/>
              </a:cxn>
              <a:cxn ang="0">
                <a:pos x="1164" y="904"/>
              </a:cxn>
              <a:cxn ang="0">
                <a:pos x="1082" y="856"/>
              </a:cxn>
              <a:cxn ang="0">
                <a:pos x="1030" y="822"/>
              </a:cxn>
              <a:cxn ang="0">
                <a:pos x="975" y="787"/>
              </a:cxn>
              <a:cxn ang="0">
                <a:pos x="919" y="745"/>
              </a:cxn>
              <a:cxn ang="0">
                <a:pos x="834" y="679"/>
              </a:cxn>
              <a:cxn ang="0">
                <a:pos x="772" y="615"/>
              </a:cxn>
              <a:cxn ang="0">
                <a:pos x="738" y="560"/>
              </a:cxn>
              <a:cxn ang="0">
                <a:pos x="656" y="484"/>
              </a:cxn>
              <a:cxn ang="0">
                <a:pos x="616" y="436"/>
              </a:cxn>
              <a:cxn ang="0">
                <a:pos x="569" y="390"/>
              </a:cxn>
              <a:cxn ang="0">
                <a:pos x="521" y="328"/>
              </a:cxn>
              <a:cxn ang="0">
                <a:pos x="481" y="266"/>
              </a:cxn>
              <a:cxn ang="0">
                <a:pos x="439" y="195"/>
              </a:cxn>
              <a:cxn ang="0">
                <a:pos x="379" y="128"/>
              </a:cxn>
              <a:cxn ang="0">
                <a:pos x="342" y="91"/>
              </a:cxn>
              <a:cxn ang="0">
                <a:pos x="304" y="59"/>
              </a:cxn>
              <a:cxn ang="0">
                <a:pos x="233" y="29"/>
              </a:cxn>
              <a:cxn ang="0">
                <a:pos x="156" y="7"/>
              </a:cxn>
              <a:cxn ang="0">
                <a:pos x="86" y="7"/>
              </a:cxn>
              <a:cxn ang="0">
                <a:pos x="16" y="30"/>
              </a:cxn>
              <a:cxn ang="0">
                <a:pos x="0" y="102"/>
              </a:cxn>
              <a:cxn ang="0">
                <a:pos x="36" y="156"/>
              </a:cxn>
              <a:cxn ang="0">
                <a:pos x="92" y="191"/>
              </a:cxn>
              <a:cxn ang="0">
                <a:pos x="140" y="197"/>
              </a:cxn>
              <a:cxn ang="0">
                <a:pos x="122" y="179"/>
              </a:cxn>
              <a:cxn ang="0">
                <a:pos x="46" y="149"/>
              </a:cxn>
              <a:cxn ang="0">
                <a:pos x="12" y="89"/>
              </a:cxn>
              <a:cxn ang="0">
                <a:pos x="62" y="19"/>
              </a:cxn>
              <a:cxn ang="0">
                <a:pos x="140" y="19"/>
              </a:cxn>
              <a:cxn ang="0">
                <a:pos x="216" y="32"/>
              </a:cxn>
              <a:cxn ang="0">
                <a:pos x="300" y="78"/>
              </a:cxn>
              <a:cxn ang="0">
                <a:pos x="323" y="95"/>
              </a:cxn>
              <a:cxn ang="0">
                <a:pos x="375" y="147"/>
              </a:cxn>
              <a:cxn ang="0">
                <a:pos x="418" y="198"/>
              </a:cxn>
              <a:cxn ang="0">
                <a:pos x="471" y="273"/>
              </a:cxn>
              <a:cxn ang="0">
                <a:pos x="511" y="335"/>
              </a:cxn>
              <a:cxn ang="0">
                <a:pos x="559" y="397"/>
              </a:cxn>
              <a:cxn ang="0">
                <a:pos x="607" y="445"/>
              </a:cxn>
              <a:cxn ang="0">
                <a:pos x="647" y="493"/>
              </a:cxn>
              <a:cxn ang="0">
                <a:pos x="734" y="581"/>
              </a:cxn>
              <a:cxn ang="0">
                <a:pos x="768" y="636"/>
              </a:cxn>
              <a:cxn ang="0">
                <a:pos x="830" y="698"/>
              </a:cxn>
              <a:cxn ang="0">
                <a:pos x="900" y="749"/>
              </a:cxn>
              <a:cxn ang="0">
                <a:pos x="980" y="810"/>
              </a:cxn>
              <a:cxn ang="0">
                <a:pos x="1043" y="846"/>
              </a:cxn>
              <a:cxn ang="0">
                <a:pos x="1089" y="872"/>
              </a:cxn>
              <a:cxn ang="0">
                <a:pos x="1172" y="922"/>
              </a:cxn>
              <a:cxn ang="0">
                <a:pos x="1253" y="970"/>
              </a:cxn>
              <a:cxn ang="0">
                <a:pos x="1324" y="1011"/>
              </a:cxn>
              <a:cxn ang="0">
                <a:pos x="1389" y="103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dist="35921" dir="2700000" algn="ctr" rotWithShape="0">
              <a:schemeClr val="bg1"/>
            </a:outerShdw>
          </a:effectLst>
        </p:spPr>
        <p:txBody>
          <a:bodyPr/>
          <a:lstStyle/>
          <a:p>
            <a:pPr>
              <a:defRPr/>
            </a:pPr>
            <a:endParaRPr lang="en-US">
              <a:latin typeface="Century Gothic" pitchFamily="34" charset="0"/>
              <a:ea typeface="+mn-ea"/>
              <a:cs typeface="+mn-cs"/>
            </a:endParaRPr>
          </a:p>
        </p:txBody>
      </p:sp>
      <p:sp>
        <p:nvSpPr>
          <p:cNvPr id="242728" name="Rectangle 40"/>
          <p:cNvSpPr>
            <a:spLocks noChangeArrowheads="1"/>
          </p:cNvSpPr>
          <p:nvPr/>
        </p:nvSpPr>
        <p:spPr bwMode="auto">
          <a:xfrm>
            <a:off x="2322513" y="3683000"/>
            <a:ext cx="558800" cy="566738"/>
          </a:xfrm>
          <a:prstGeom prst="rect">
            <a:avLst/>
          </a:prstGeom>
          <a:noFill/>
          <a:ln w="9525">
            <a:noFill/>
            <a:miter lim="800000"/>
            <a:headEnd/>
            <a:tailEnd/>
          </a:ln>
          <a:effec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Comic Sans MS" charset="0"/>
              </a:rPr>
              <a:t>SG</a:t>
            </a:r>
            <a:endParaRPr lang="en-US" sz="4400">
              <a:solidFill>
                <a:srgbClr val="E32434"/>
              </a:solidFill>
              <a:effectLst>
                <a:outerShdw blurRad="38100" dist="38100" dir="2700000" algn="tl">
                  <a:srgbClr val="DDDDDD"/>
                </a:outerShdw>
              </a:effectLst>
              <a:latin typeface="Comic Sans MS" charset="0"/>
            </a:endParaRPr>
          </a:p>
        </p:txBody>
      </p:sp>
      <p:sp>
        <p:nvSpPr>
          <p:cNvPr id="10276" name="Line 41"/>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7" name="Text Box 42"/>
          <p:cNvSpPr txBox="1">
            <a:spLocks noChangeArrowheads="1"/>
          </p:cNvSpPr>
          <p:nvPr/>
        </p:nvSpPr>
        <p:spPr bwMode="auto">
          <a:xfrm>
            <a:off x="6594475" y="87313"/>
            <a:ext cx="6667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03b</a:t>
            </a:r>
          </a:p>
        </p:txBody>
      </p:sp>
      <p:sp>
        <p:nvSpPr>
          <p:cNvPr id="10278" name="Rectangle 43"/>
          <p:cNvSpPr>
            <a:spLocks noChangeArrowheads="1"/>
          </p:cNvSpPr>
          <p:nvPr/>
        </p:nvSpPr>
        <p:spPr bwMode="auto">
          <a:xfrm>
            <a:off x="3636963" y="4697413"/>
            <a:ext cx="1841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solidFill>
                <a:srgbClr val="E32434"/>
              </a:solidFill>
            </a:endParaRPr>
          </a:p>
        </p:txBody>
      </p:sp>
      <p:sp>
        <p:nvSpPr>
          <p:cNvPr id="47" name="Rectangle 131"/>
          <p:cNvSpPr>
            <a:spLocks noChangeArrowheads="1"/>
          </p:cNvSpPr>
          <p:nvPr/>
        </p:nvSpPr>
        <p:spPr bwMode="auto">
          <a:xfrm>
            <a:off x="476250" y="1066800"/>
            <a:ext cx="6591300" cy="246063"/>
          </a:xfrm>
          <a:prstGeom prst="rect">
            <a:avLst/>
          </a:prstGeom>
          <a:noFill/>
          <a:ln w="9525">
            <a:noFill/>
            <a:miter lim="800000"/>
            <a:headEnd/>
            <a:tailEnd/>
          </a:ln>
          <a:effectLst/>
        </p:spPr>
        <p:txBody>
          <a:bodyPr lIns="0" tIns="0" rIns="0" bIns="0">
            <a:spAutoFit/>
          </a:bodyPr>
          <a:lstStyle/>
          <a:p>
            <a:pPr algn="ctr">
              <a:defRPr/>
            </a:pPr>
            <a:r>
              <a:rPr lang="en-US" sz="1600" b="1" i="1">
                <a:effectLst>
                  <a:outerShdw blurRad="38100" dist="38100" dir="2700000" algn="tl">
                    <a:srgbClr val="DDDDDD"/>
                  </a:outerShdw>
                </a:effectLst>
              </a:rPr>
              <a:t>TRANG HOÀNG PHẠM VI HOẠT ĐỘNG TRONG KINH THÁNH</a:t>
            </a:r>
          </a:p>
        </p:txBody>
      </p:sp>
      <p:sp>
        <p:nvSpPr>
          <p:cNvPr id="48" name="Rectangle 146"/>
          <p:cNvSpPr>
            <a:spLocks noChangeArrowheads="1"/>
          </p:cNvSpPr>
          <p:nvPr/>
        </p:nvSpPr>
        <p:spPr bwMode="auto">
          <a:xfrm>
            <a:off x="2305050" y="752475"/>
            <a:ext cx="4791075" cy="215900"/>
          </a:xfrm>
          <a:prstGeom prst="rect">
            <a:avLst/>
          </a:prstGeom>
          <a:noFill/>
          <a:ln w="9525">
            <a:noFill/>
            <a:miter lim="800000"/>
            <a:headEnd/>
            <a:tailEnd/>
          </a:ln>
          <a:effectLst/>
        </p:spPr>
        <p:txBody>
          <a:bodyPr lIns="0" tIns="0" rIns="0" bIns="0">
            <a:spAutoFit/>
          </a:bodyPr>
          <a:lstStyle/>
          <a:p>
            <a:pPr>
              <a:defRPr/>
            </a:pPr>
            <a:r>
              <a:rPr lang="en-US" sz="1400" i="1">
                <a:effectLst>
                  <a:outerShdw blurRad="38100" dist="38100" dir="2700000" algn="tl">
                    <a:srgbClr val="DDDDDD"/>
                  </a:outerShdw>
                </a:effectLst>
                <a:latin typeface="Times" charset="0"/>
              </a:rPr>
              <a:t> (Trang này chừa trống để vẽ bản đồ trong buổi thuyết trình)</a:t>
            </a: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2"/>
          <p:cNvSpPr txBox="1">
            <a:spLocks noChangeArrowheads="1"/>
          </p:cNvSpPr>
          <p:nvPr/>
        </p:nvSpPr>
        <p:spPr bwMode="auto">
          <a:xfrm>
            <a:off x="6594475" y="76200"/>
            <a:ext cx="9493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800" b="1">
                <a:latin typeface="Comic Sans MS" charset="0"/>
              </a:rPr>
              <a:t>04</a:t>
            </a:r>
          </a:p>
        </p:txBody>
      </p:sp>
      <p:sp>
        <p:nvSpPr>
          <p:cNvPr id="11266" name="Text Box 3"/>
          <p:cNvSpPr txBox="1">
            <a:spLocks noChangeArrowheads="1"/>
          </p:cNvSpPr>
          <p:nvPr/>
        </p:nvSpPr>
        <p:spPr bwMode="auto">
          <a:xfrm>
            <a:off x="2286000" y="693738"/>
            <a:ext cx="4857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2100" b="1" i="1">
                <a:latin typeface="Times" charset="0"/>
              </a:rPr>
              <a:t>CHÚ THÍCH </a:t>
            </a:r>
            <a:r>
              <a:rPr lang="ja-JP" altLang="en-US" sz="2100" b="1" i="1">
                <a:latin typeface="Times" charset="0"/>
              </a:rPr>
              <a:t>“</a:t>
            </a:r>
            <a:r>
              <a:rPr lang="en-US" altLang="ja-JP" sz="2100" b="1" i="1">
                <a:latin typeface="Times" charset="0"/>
              </a:rPr>
              <a:t>HỒ SƠ KINH THÁNH</a:t>
            </a:r>
            <a:r>
              <a:rPr lang="ja-JP" altLang="en-US" sz="2100" b="1" i="1">
                <a:latin typeface="Times" charset="0"/>
              </a:rPr>
              <a:t>”</a:t>
            </a:r>
            <a:endParaRPr lang="en-US" sz="2100" b="1" i="1">
              <a:latin typeface="Times" charset="0"/>
            </a:endParaRPr>
          </a:p>
        </p:txBody>
      </p:sp>
      <p:sp>
        <p:nvSpPr>
          <p:cNvPr id="11267" name="Text Box 5"/>
          <p:cNvSpPr txBox="1">
            <a:spLocks noChangeArrowheads="1"/>
          </p:cNvSpPr>
          <p:nvPr/>
        </p:nvSpPr>
        <p:spPr bwMode="auto">
          <a:xfrm>
            <a:off x="955675" y="8429625"/>
            <a:ext cx="5376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200">
                <a:latin typeface="Times" charset="0"/>
              </a:rPr>
              <a:t>SỬ DỤNG NÔI BỘ ĐỂ HỌC VÀ DẠY</a:t>
            </a:r>
            <a:endParaRPr lang="en-US" sz="1200" baseline="-25000">
              <a:latin typeface="Times" charset="0"/>
            </a:endParaRPr>
          </a:p>
        </p:txBody>
      </p:sp>
      <p:sp>
        <p:nvSpPr>
          <p:cNvPr id="11268" name="Rectangle 6"/>
          <p:cNvSpPr>
            <a:spLocks noChangeArrowheads="1"/>
          </p:cNvSpPr>
          <p:nvPr/>
        </p:nvSpPr>
        <p:spPr bwMode="auto">
          <a:xfrm>
            <a:off x="747713" y="8359775"/>
            <a:ext cx="5875337" cy="373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1269"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2"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endParaRPr lang="en-US"/>
          </a:p>
        </p:txBody>
      </p:sp>
      <p:sp>
        <p:nvSpPr>
          <p:cNvPr id="11273"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endParaRPr lang="en-US"/>
          </a:p>
        </p:txBody>
      </p:sp>
      <p:sp>
        <p:nvSpPr>
          <p:cNvPr id="11274"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Freeform 1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7" name="Line 15"/>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8" name="Line 16"/>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9" name="Line 17"/>
          <p:cNvSpPr>
            <a:spLocks noChangeShapeType="1"/>
          </p:cNvSpPr>
          <p:nvPr/>
        </p:nvSpPr>
        <p:spPr bwMode="auto">
          <a:xfrm>
            <a:off x="2413000" y="21907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19"/>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20"/>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b="1"/>
          </a:p>
        </p:txBody>
      </p:sp>
      <p:sp>
        <p:nvSpPr>
          <p:cNvPr id="11284" name="Rectangle 22"/>
          <p:cNvSpPr>
            <a:spLocks noChangeArrowheads="1"/>
          </p:cNvSpPr>
          <p:nvPr/>
        </p:nvSpPr>
        <p:spPr bwMode="auto">
          <a:xfrm>
            <a:off x="2400300" y="1246188"/>
            <a:ext cx="812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SÁNG TẠO</a:t>
            </a:r>
            <a:endParaRPr lang="en-US" sz="1800" baseline="-25000">
              <a:latin typeface="Arial" charset="0"/>
            </a:endParaRPr>
          </a:p>
        </p:txBody>
      </p:sp>
      <p:sp>
        <p:nvSpPr>
          <p:cNvPr id="11285" name="Freeform 23"/>
          <p:cNvSpPr>
            <a:spLocks/>
          </p:cNvSpPr>
          <p:nvPr/>
        </p:nvSpPr>
        <p:spPr bwMode="auto">
          <a:xfrm>
            <a:off x="3252788" y="1357313"/>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24"/>
          <p:cNvSpPr>
            <a:spLocks/>
          </p:cNvSpPr>
          <p:nvPr/>
        </p:nvSpPr>
        <p:spPr bwMode="auto">
          <a:xfrm>
            <a:off x="3270250" y="1357313"/>
            <a:ext cx="257175" cy="76200"/>
          </a:xfrm>
          <a:custGeom>
            <a:avLst/>
            <a:gdLst>
              <a:gd name="T0" fmla="*/ 2147483647 w 162"/>
              <a:gd name="T1" fmla="*/ 2147483647 h 48"/>
              <a:gd name="T2" fmla="*/ 0 w 162"/>
              <a:gd name="T3" fmla="*/ 2147483647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7"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88" name="Rectangle 26"/>
          <p:cNvSpPr>
            <a:spLocks noChangeArrowheads="1"/>
          </p:cNvSpPr>
          <p:nvPr/>
        </p:nvSpPr>
        <p:spPr bwMode="auto">
          <a:xfrm>
            <a:off x="2408238" y="1465263"/>
            <a:ext cx="11176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Nam&amp;Nữ đầu tiên </a:t>
            </a:r>
            <a:endParaRPr lang="en-US" sz="1000" b="1" baseline="-25000">
              <a:solidFill>
                <a:srgbClr val="E32434"/>
              </a:solidFill>
              <a:latin typeface="Arial" charset="0"/>
            </a:endParaRPr>
          </a:p>
        </p:txBody>
      </p:sp>
      <p:sp>
        <p:nvSpPr>
          <p:cNvPr id="11289" name="Rectangle 27"/>
          <p:cNvSpPr>
            <a:spLocks noChangeArrowheads="1"/>
          </p:cNvSpPr>
          <p:nvPr/>
        </p:nvSpPr>
        <p:spPr bwMode="auto">
          <a:xfrm>
            <a:off x="2425700" y="1633538"/>
            <a:ext cx="17970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000" b="1">
                <a:solidFill>
                  <a:srgbClr val="E32434"/>
                </a:solidFill>
                <a:latin typeface="Arial" charset="0"/>
              </a:rPr>
              <a:t>Tội lỗi đầu tiên</a:t>
            </a:r>
            <a:endParaRPr lang="en-US" sz="1000" b="1" baseline="-25000">
              <a:solidFill>
                <a:srgbClr val="E32434"/>
              </a:solidFill>
              <a:latin typeface="Arial" charset="0"/>
            </a:endParaRPr>
          </a:p>
        </p:txBody>
      </p:sp>
      <p:sp>
        <p:nvSpPr>
          <p:cNvPr id="11290" name="Rectangle 28"/>
          <p:cNvSpPr>
            <a:spLocks noChangeArrowheads="1"/>
          </p:cNvSpPr>
          <p:nvPr/>
        </p:nvSpPr>
        <p:spPr bwMode="auto">
          <a:xfrm>
            <a:off x="2403475" y="1844675"/>
            <a:ext cx="15589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000" b="1">
                <a:solidFill>
                  <a:srgbClr val="E32434"/>
                </a:solidFill>
                <a:latin typeface="Arial" charset="0"/>
              </a:rPr>
              <a:t>Phúc Âm đầu tiên</a:t>
            </a:r>
            <a:endParaRPr lang="en-US" sz="1000" b="1" baseline="-25000">
              <a:solidFill>
                <a:srgbClr val="E32434"/>
              </a:solidFill>
              <a:latin typeface="Arial" charset="0"/>
            </a:endParaRPr>
          </a:p>
        </p:txBody>
      </p:sp>
      <p:sp>
        <p:nvSpPr>
          <p:cNvPr id="11291" name="Rectangle 29"/>
          <p:cNvSpPr>
            <a:spLocks noChangeArrowheads="1"/>
          </p:cNvSpPr>
          <p:nvPr/>
        </p:nvSpPr>
        <p:spPr bwMode="auto">
          <a:xfrm>
            <a:off x="2416175" y="2014538"/>
            <a:ext cx="13208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000" b="1">
                <a:solidFill>
                  <a:srgbClr val="E32434"/>
                </a:solidFill>
                <a:latin typeface="Arial" charset="0"/>
              </a:rPr>
              <a:t>Gia đình đầu tiên</a:t>
            </a:r>
            <a:endParaRPr lang="en-US" sz="1000" b="1" baseline="-25000">
              <a:solidFill>
                <a:srgbClr val="E32434"/>
              </a:solidFill>
              <a:latin typeface="Arial" charset="0"/>
            </a:endParaRPr>
          </a:p>
        </p:txBody>
      </p:sp>
      <p:sp>
        <p:nvSpPr>
          <p:cNvPr id="11292" name="Rectangle 30"/>
          <p:cNvSpPr>
            <a:spLocks noChangeArrowheads="1"/>
          </p:cNvSpPr>
          <p:nvPr/>
        </p:nvSpPr>
        <p:spPr bwMode="auto">
          <a:xfrm>
            <a:off x="2406650" y="2222500"/>
            <a:ext cx="11271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000" b="1">
                <a:solidFill>
                  <a:srgbClr val="E32434"/>
                </a:solidFill>
                <a:latin typeface="Arial" charset="0"/>
              </a:rPr>
              <a:t>Tội ác đầu tiên</a:t>
            </a:r>
            <a:endParaRPr lang="en-US" sz="1000" b="1" baseline="-25000">
              <a:solidFill>
                <a:srgbClr val="E32434"/>
              </a:solidFill>
              <a:latin typeface="Arial" charset="0"/>
            </a:endParaRPr>
          </a:p>
        </p:txBody>
      </p:sp>
      <p:sp>
        <p:nvSpPr>
          <p:cNvPr id="11293" name="Rectangle 31"/>
          <p:cNvSpPr>
            <a:spLocks noChangeArrowheads="1"/>
          </p:cNvSpPr>
          <p:nvPr/>
        </p:nvSpPr>
        <p:spPr bwMode="auto">
          <a:xfrm>
            <a:off x="2401888" y="2413000"/>
            <a:ext cx="11239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Trận lụt/Cầu vồng </a:t>
            </a:r>
            <a:endParaRPr lang="en-US" sz="1000" b="1" baseline="-25000">
              <a:solidFill>
                <a:srgbClr val="E32434"/>
              </a:solidFill>
              <a:latin typeface="Arial" charset="0"/>
            </a:endParaRPr>
          </a:p>
        </p:txBody>
      </p:sp>
      <p:sp>
        <p:nvSpPr>
          <p:cNvPr id="11294" name="Rectangle 32"/>
          <p:cNvSpPr>
            <a:spLocks noChangeArrowheads="1"/>
          </p:cNvSpPr>
          <p:nvPr/>
        </p:nvSpPr>
        <p:spPr bwMode="auto">
          <a:xfrm>
            <a:off x="2459038" y="2598738"/>
            <a:ext cx="3413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Tháp </a:t>
            </a:r>
            <a:endParaRPr lang="en-US" sz="1000" b="1" baseline="-25000">
              <a:solidFill>
                <a:srgbClr val="E32434"/>
              </a:solidFill>
              <a:latin typeface="Arial" charset="0"/>
            </a:endParaRPr>
          </a:p>
        </p:txBody>
      </p:sp>
      <p:sp>
        <p:nvSpPr>
          <p:cNvPr id="11295"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6"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endParaRPr lang="en-US"/>
          </a:p>
        </p:txBody>
      </p:sp>
      <p:sp>
        <p:nvSpPr>
          <p:cNvPr id="11297"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endParaRPr lang="en-US"/>
          </a:p>
        </p:txBody>
      </p:sp>
      <p:sp>
        <p:nvSpPr>
          <p:cNvPr id="11298"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9" name="Freeform 37"/>
          <p:cNvSpPr>
            <a:spLocks/>
          </p:cNvSpPr>
          <p:nvPr/>
        </p:nvSpPr>
        <p:spPr bwMode="auto">
          <a:xfrm>
            <a:off x="3252788" y="48545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0" name="Freeform 38"/>
          <p:cNvSpPr>
            <a:spLocks/>
          </p:cNvSpPr>
          <p:nvPr/>
        </p:nvSpPr>
        <p:spPr bwMode="auto">
          <a:xfrm>
            <a:off x="3270250" y="4840288"/>
            <a:ext cx="257175" cy="104775"/>
          </a:xfrm>
          <a:custGeom>
            <a:avLst/>
            <a:gdLst>
              <a:gd name="T0" fmla="*/ 2147483647 w 162"/>
              <a:gd name="T1" fmla="*/ 2147483647 h 66"/>
              <a:gd name="T2" fmla="*/ 0 w 162"/>
              <a:gd name="T3" fmla="*/ 2147483647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1"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2"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3"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04" name="Rectangle 42"/>
          <p:cNvSpPr>
            <a:spLocks noChangeArrowheads="1"/>
          </p:cNvSpPr>
          <p:nvPr/>
        </p:nvSpPr>
        <p:spPr bwMode="auto">
          <a:xfrm>
            <a:off x="2474913" y="4706938"/>
            <a:ext cx="6429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GIÔ-SÉP</a:t>
            </a:r>
            <a:endParaRPr lang="en-US" sz="1200" baseline="-25000">
              <a:latin typeface="Arial" charset="0"/>
            </a:endParaRPr>
          </a:p>
        </p:txBody>
      </p:sp>
      <p:sp>
        <p:nvSpPr>
          <p:cNvPr id="11305" name="Rectangle 43"/>
          <p:cNvSpPr>
            <a:spLocks noChangeArrowheads="1"/>
          </p:cNvSpPr>
          <p:nvPr/>
        </p:nvSpPr>
        <p:spPr bwMode="auto">
          <a:xfrm>
            <a:off x="2684463" y="5019675"/>
            <a:ext cx="5111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Sự nô lệ</a:t>
            </a:r>
            <a:endParaRPr lang="en-US" sz="1000" baseline="-25000">
              <a:solidFill>
                <a:srgbClr val="E32434"/>
              </a:solidFill>
              <a:latin typeface="Arial" charset="0"/>
            </a:endParaRPr>
          </a:p>
        </p:txBody>
      </p:sp>
      <p:sp>
        <p:nvSpPr>
          <p:cNvPr id="11306" name="Rectangle 44"/>
          <p:cNvSpPr>
            <a:spLocks noChangeArrowheads="1"/>
          </p:cNvSpPr>
          <p:nvPr/>
        </p:nvSpPr>
        <p:spPr bwMode="auto">
          <a:xfrm>
            <a:off x="2789238" y="5248275"/>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E32434"/>
                </a:solidFill>
                <a:latin typeface="Arial" charset="0"/>
              </a:rPr>
              <a:t>430</a:t>
            </a:r>
            <a:endParaRPr lang="en-US" sz="1000" baseline="-25000">
              <a:solidFill>
                <a:srgbClr val="E32434"/>
              </a:solidFill>
              <a:latin typeface="Arial" charset="0"/>
            </a:endParaRPr>
          </a:p>
        </p:txBody>
      </p:sp>
      <p:sp>
        <p:nvSpPr>
          <p:cNvPr id="11307"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9"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11310"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endParaRPr lang="en-US"/>
          </a:p>
        </p:txBody>
      </p:sp>
      <p:sp>
        <p:nvSpPr>
          <p:cNvPr id="11311" name="Line 49"/>
          <p:cNvSpPr>
            <a:spLocks noChangeShapeType="1"/>
          </p:cNvSpPr>
          <p:nvPr/>
        </p:nvSpPr>
        <p:spPr bwMode="auto">
          <a:xfrm>
            <a:off x="2374900" y="594042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2" name="Freeform 50"/>
          <p:cNvSpPr>
            <a:spLocks/>
          </p:cNvSpPr>
          <p:nvPr/>
        </p:nvSpPr>
        <p:spPr bwMode="auto">
          <a:xfrm>
            <a:off x="3252788" y="5854700"/>
            <a:ext cx="257175" cy="90488"/>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3" name="Freeform 51"/>
          <p:cNvSpPr>
            <a:spLocks/>
          </p:cNvSpPr>
          <p:nvPr/>
        </p:nvSpPr>
        <p:spPr bwMode="auto">
          <a:xfrm>
            <a:off x="3271838" y="5854700"/>
            <a:ext cx="242887" cy="90488"/>
          </a:xfrm>
          <a:custGeom>
            <a:avLst/>
            <a:gdLst>
              <a:gd name="T0" fmla="*/ 2147483647 w 153"/>
              <a:gd name="T1" fmla="*/ 2147483647 h 57"/>
              <a:gd name="T2" fmla="*/ 0 w 153"/>
              <a:gd name="T3" fmla="*/ 2147483647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4"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5"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6"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20" name="Rectangle 58"/>
          <p:cNvSpPr>
            <a:spLocks noChangeArrowheads="1"/>
          </p:cNvSpPr>
          <p:nvPr/>
        </p:nvSpPr>
        <p:spPr bwMode="auto">
          <a:xfrm>
            <a:off x="2559050" y="5730875"/>
            <a:ext cx="547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MÔI-SE</a:t>
            </a:r>
            <a:endParaRPr lang="en-US" sz="1200" baseline="-25000">
              <a:latin typeface="Arial" charset="0"/>
            </a:endParaRPr>
          </a:p>
        </p:txBody>
      </p:sp>
      <p:sp>
        <p:nvSpPr>
          <p:cNvPr id="11321" name="Rectangle 59"/>
          <p:cNvSpPr>
            <a:spLocks noChangeArrowheads="1"/>
          </p:cNvSpPr>
          <p:nvPr/>
        </p:nvSpPr>
        <p:spPr bwMode="auto">
          <a:xfrm>
            <a:off x="2738438" y="6186488"/>
            <a:ext cx="57467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22" name="Rectangle 60"/>
          <p:cNvSpPr>
            <a:spLocks noChangeArrowheads="1"/>
          </p:cNvSpPr>
          <p:nvPr/>
        </p:nvSpPr>
        <p:spPr bwMode="auto">
          <a:xfrm>
            <a:off x="2757488" y="6202363"/>
            <a:ext cx="34766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Si-nai</a:t>
            </a:r>
            <a:endParaRPr lang="en-US" sz="1000" b="1" baseline="-25000">
              <a:solidFill>
                <a:srgbClr val="E32434"/>
              </a:solidFill>
              <a:latin typeface="Arial" charset="0"/>
            </a:endParaRPr>
          </a:p>
        </p:txBody>
      </p:sp>
      <p:sp>
        <p:nvSpPr>
          <p:cNvPr id="11323"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24" name="Rectangle 62"/>
          <p:cNvSpPr>
            <a:spLocks noChangeArrowheads="1"/>
          </p:cNvSpPr>
          <p:nvPr/>
        </p:nvSpPr>
        <p:spPr bwMode="auto">
          <a:xfrm>
            <a:off x="2643188" y="6408738"/>
            <a:ext cx="515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M - C - C</a:t>
            </a:r>
            <a:endParaRPr lang="en-US" sz="1000" b="1" baseline="-25000">
              <a:solidFill>
                <a:srgbClr val="E32434"/>
              </a:solidFill>
              <a:latin typeface="Arial" charset="0"/>
            </a:endParaRPr>
          </a:p>
        </p:txBody>
      </p:sp>
      <p:sp>
        <p:nvSpPr>
          <p:cNvPr id="11325"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26" name="Rectangle 64"/>
          <p:cNvSpPr>
            <a:spLocks noChangeArrowheads="1"/>
          </p:cNvSpPr>
          <p:nvPr/>
        </p:nvSpPr>
        <p:spPr bwMode="auto">
          <a:xfrm>
            <a:off x="2420938" y="6629400"/>
            <a:ext cx="831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Kadesh Barnea</a:t>
            </a:r>
            <a:endParaRPr lang="en-US" sz="900" b="1" baseline="-25000">
              <a:solidFill>
                <a:srgbClr val="E32434"/>
              </a:solidFill>
              <a:latin typeface="Arial" charset="0"/>
            </a:endParaRPr>
          </a:p>
        </p:txBody>
      </p:sp>
      <p:sp>
        <p:nvSpPr>
          <p:cNvPr id="11327"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28" name="Rectangle 66"/>
          <p:cNvSpPr>
            <a:spLocks noChangeArrowheads="1"/>
          </p:cNvSpPr>
          <p:nvPr/>
        </p:nvSpPr>
        <p:spPr bwMode="auto">
          <a:xfrm>
            <a:off x="2889250" y="6838950"/>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40</a:t>
            </a:r>
            <a:endParaRPr lang="en-US" sz="1000" b="1" baseline="-25000">
              <a:solidFill>
                <a:srgbClr val="E32434"/>
              </a:solidFill>
              <a:latin typeface="Arial" charset="0"/>
            </a:endParaRPr>
          </a:p>
        </p:txBody>
      </p:sp>
      <p:sp>
        <p:nvSpPr>
          <p:cNvPr id="11329"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30" name="Rectangle 68"/>
          <p:cNvSpPr>
            <a:spLocks noChangeArrowheads="1"/>
          </p:cNvSpPr>
          <p:nvPr/>
        </p:nvSpPr>
        <p:spPr bwMode="auto">
          <a:xfrm>
            <a:off x="2573338" y="7043738"/>
            <a:ext cx="6461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5 Sermons</a:t>
            </a:r>
            <a:endParaRPr lang="en-US" sz="1000" b="1" baseline="-25000">
              <a:solidFill>
                <a:srgbClr val="E32434"/>
              </a:solidFill>
              <a:latin typeface="Arial" charset="0"/>
            </a:endParaRPr>
          </a:p>
        </p:txBody>
      </p:sp>
      <p:sp>
        <p:nvSpPr>
          <p:cNvPr id="11331"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2"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33" name="Rectangle 71"/>
          <p:cNvSpPr>
            <a:spLocks noChangeArrowheads="1"/>
          </p:cNvSpPr>
          <p:nvPr/>
        </p:nvSpPr>
        <p:spPr bwMode="auto">
          <a:xfrm>
            <a:off x="2517775" y="5995988"/>
            <a:ext cx="6334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Xuất Hành</a:t>
            </a:r>
            <a:endParaRPr lang="en-US" sz="1000" b="1" baseline="-25000">
              <a:solidFill>
                <a:srgbClr val="E32434"/>
              </a:solidFill>
              <a:latin typeface="Arial" charset="0"/>
            </a:endParaRPr>
          </a:p>
        </p:txBody>
      </p:sp>
      <p:sp>
        <p:nvSpPr>
          <p:cNvPr id="11334"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35" name="Rectangle 73"/>
          <p:cNvSpPr>
            <a:spLocks noChangeArrowheads="1"/>
          </p:cNvSpPr>
          <p:nvPr/>
        </p:nvSpPr>
        <p:spPr bwMode="auto">
          <a:xfrm>
            <a:off x="5010150" y="5843588"/>
            <a:ext cx="1147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200" b="1">
                <a:latin typeface="Arial" charset="0"/>
              </a:rPr>
              <a:t>YÊN LẶNG </a:t>
            </a:r>
            <a:endParaRPr lang="en-US" sz="1200" baseline="-25000">
              <a:latin typeface="Arial" charset="0"/>
            </a:endParaRPr>
          </a:p>
        </p:txBody>
      </p:sp>
      <p:sp>
        <p:nvSpPr>
          <p:cNvPr id="11336"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7"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endParaRPr lang="en-US"/>
          </a:p>
        </p:txBody>
      </p:sp>
      <p:sp>
        <p:nvSpPr>
          <p:cNvPr id="11338"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endParaRPr lang="en-US"/>
          </a:p>
        </p:txBody>
      </p:sp>
      <p:sp>
        <p:nvSpPr>
          <p:cNvPr id="11339" name="Line 77"/>
          <p:cNvSpPr>
            <a:spLocks noChangeShapeType="1"/>
          </p:cNvSpPr>
          <p:nvPr/>
        </p:nvSpPr>
        <p:spPr bwMode="auto">
          <a:xfrm>
            <a:off x="4894263" y="6049963"/>
            <a:ext cx="92392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0" name="Freeform 78"/>
          <p:cNvSpPr>
            <a:spLocks/>
          </p:cNvSpPr>
          <p:nvPr/>
        </p:nvSpPr>
        <p:spPr bwMode="auto">
          <a:xfrm>
            <a:off x="5916613" y="5989638"/>
            <a:ext cx="257175" cy="92075"/>
          </a:xfrm>
          <a:custGeom>
            <a:avLst/>
            <a:gdLst>
              <a:gd name="T0" fmla="*/ 2147483647 w 162"/>
              <a:gd name="T1" fmla="*/ 2147483647 h 58"/>
              <a:gd name="T2" fmla="*/ 0 w 162"/>
              <a:gd name="T3" fmla="*/ 2147483647 h 58"/>
              <a:gd name="T4" fmla="*/ 0 w 162"/>
              <a:gd name="T5" fmla="*/ 0 h 58"/>
              <a:gd name="T6" fmla="*/ 2147483647 w 162"/>
              <a:gd name="T7" fmla="*/ 2147483647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1" name="Freeform 79"/>
          <p:cNvSpPr>
            <a:spLocks/>
          </p:cNvSpPr>
          <p:nvPr/>
        </p:nvSpPr>
        <p:spPr bwMode="auto">
          <a:xfrm>
            <a:off x="5915025" y="59753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2"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3"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4" name="Rectangle 82"/>
          <p:cNvSpPr>
            <a:spLocks noChangeArrowheads="1"/>
          </p:cNvSpPr>
          <p:nvPr/>
        </p:nvSpPr>
        <p:spPr bwMode="auto">
          <a:xfrm>
            <a:off x="5076825" y="6096000"/>
            <a:ext cx="10302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Alex người Hy Lạp</a:t>
            </a:r>
            <a:endParaRPr lang="en-US" sz="1200" baseline="-25000">
              <a:solidFill>
                <a:srgbClr val="E32434"/>
              </a:solidFill>
              <a:latin typeface="Arial" charset="0"/>
            </a:endParaRPr>
          </a:p>
        </p:txBody>
      </p:sp>
      <p:sp>
        <p:nvSpPr>
          <p:cNvPr id="11345"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46" name="Rectangle 84"/>
          <p:cNvSpPr>
            <a:spLocks noChangeArrowheads="1"/>
          </p:cNvSpPr>
          <p:nvPr/>
        </p:nvSpPr>
        <p:spPr bwMode="auto">
          <a:xfrm>
            <a:off x="5056188" y="6288088"/>
            <a:ext cx="8588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Hệ thống La Mã</a:t>
            </a:r>
            <a:endParaRPr lang="en-US" sz="1200" baseline="-25000">
              <a:solidFill>
                <a:srgbClr val="E32434"/>
              </a:solidFill>
              <a:latin typeface="Arial" charset="0"/>
            </a:endParaRPr>
          </a:p>
        </p:txBody>
      </p:sp>
      <p:sp>
        <p:nvSpPr>
          <p:cNvPr id="11347" name="Freeform 85"/>
          <p:cNvSpPr>
            <a:spLocks/>
          </p:cNvSpPr>
          <p:nvPr/>
        </p:nvSpPr>
        <p:spPr bwMode="auto">
          <a:xfrm>
            <a:off x="4811713" y="55959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8" name="Freeform 86"/>
          <p:cNvSpPr>
            <a:spLocks/>
          </p:cNvSpPr>
          <p:nvPr/>
        </p:nvSpPr>
        <p:spPr bwMode="auto">
          <a:xfrm>
            <a:off x="4811713" y="55514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9" name="Freeform 87"/>
          <p:cNvSpPr>
            <a:spLocks/>
          </p:cNvSpPr>
          <p:nvPr/>
        </p:nvSpPr>
        <p:spPr bwMode="auto">
          <a:xfrm>
            <a:off x="4811713" y="53990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0" name="Freeform 88"/>
          <p:cNvSpPr>
            <a:spLocks/>
          </p:cNvSpPr>
          <p:nvPr/>
        </p:nvSpPr>
        <p:spPr bwMode="auto">
          <a:xfrm>
            <a:off x="4811713" y="53546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1" name="Freeform 89"/>
          <p:cNvSpPr>
            <a:spLocks/>
          </p:cNvSpPr>
          <p:nvPr/>
        </p:nvSpPr>
        <p:spPr bwMode="auto">
          <a:xfrm>
            <a:off x="4811713" y="52022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2" name="Freeform 90"/>
          <p:cNvSpPr>
            <a:spLocks/>
          </p:cNvSpPr>
          <p:nvPr/>
        </p:nvSpPr>
        <p:spPr bwMode="auto">
          <a:xfrm>
            <a:off x="4811713" y="51577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3" name="Freeform 91"/>
          <p:cNvSpPr>
            <a:spLocks/>
          </p:cNvSpPr>
          <p:nvPr/>
        </p:nvSpPr>
        <p:spPr bwMode="auto">
          <a:xfrm>
            <a:off x="4811713" y="50069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4" name="Freeform 92"/>
          <p:cNvSpPr>
            <a:spLocks/>
          </p:cNvSpPr>
          <p:nvPr/>
        </p:nvSpPr>
        <p:spPr bwMode="auto">
          <a:xfrm>
            <a:off x="4811713" y="496093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5" name="Freeform 93"/>
          <p:cNvSpPr>
            <a:spLocks/>
          </p:cNvSpPr>
          <p:nvPr/>
        </p:nvSpPr>
        <p:spPr bwMode="auto">
          <a:xfrm>
            <a:off x="4811713" y="48101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6" name="Freeform 94"/>
          <p:cNvSpPr>
            <a:spLocks/>
          </p:cNvSpPr>
          <p:nvPr/>
        </p:nvSpPr>
        <p:spPr bwMode="auto">
          <a:xfrm>
            <a:off x="4811713" y="4764088"/>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7" name="Freeform 95"/>
          <p:cNvSpPr>
            <a:spLocks/>
          </p:cNvSpPr>
          <p:nvPr/>
        </p:nvSpPr>
        <p:spPr bwMode="auto">
          <a:xfrm>
            <a:off x="4811713" y="461327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8" name="Freeform 96"/>
          <p:cNvSpPr>
            <a:spLocks/>
          </p:cNvSpPr>
          <p:nvPr/>
        </p:nvSpPr>
        <p:spPr bwMode="auto">
          <a:xfrm>
            <a:off x="4811713" y="4551363"/>
            <a:ext cx="46037"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97"/>
          <p:cNvSpPr>
            <a:spLocks/>
          </p:cNvSpPr>
          <p:nvPr/>
        </p:nvSpPr>
        <p:spPr bwMode="auto">
          <a:xfrm>
            <a:off x="4811713" y="440055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0" name="Freeform 98"/>
          <p:cNvSpPr>
            <a:spLocks/>
          </p:cNvSpPr>
          <p:nvPr/>
        </p:nvSpPr>
        <p:spPr bwMode="auto">
          <a:xfrm>
            <a:off x="4811713" y="4354513"/>
            <a:ext cx="46037"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99"/>
          <p:cNvSpPr>
            <a:spLocks/>
          </p:cNvSpPr>
          <p:nvPr/>
        </p:nvSpPr>
        <p:spPr bwMode="auto">
          <a:xfrm>
            <a:off x="4811713" y="4203700"/>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2" name="Freeform 100"/>
          <p:cNvSpPr>
            <a:spLocks/>
          </p:cNvSpPr>
          <p:nvPr/>
        </p:nvSpPr>
        <p:spPr bwMode="auto">
          <a:xfrm>
            <a:off x="4811713" y="41592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Freeform 101"/>
          <p:cNvSpPr>
            <a:spLocks/>
          </p:cNvSpPr>
          <p:nvPr/>
        </p:nvSpPr>
        <p:spPr bwMode="auto">
          <a:xfrm>
            <a:off x="4811713" y="40068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4" name="Freeform 102"/>
          <p:cNvSpPr>
            <a:spLocks/>
          </p:cNvSpPr>
          <p:nvPr/>
        </p:nvSpPr>
        <p:spPr bwMode="auto">
          <a:xfrm>
            <a:off x="4811713" y="396240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5" name="Freeform 103"/>
          <p:cNvSpPr>
            <a:spLocks/>
          </p:cNvSpPr>
          <p:nvPr/>
        </p:nvSpPr>
        <p:spPr bwMode="auto">
          <a:xfrm>
            <a:off x="4811713" y="381000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6" name="Freeform 104"/>
          <p:cNvSpPr>
            <a:spLocks/>
          </p:cNvSpPr>
          <p:nvPr/>
        </p:nvSpPr>
        <p:spPr bwMode="auto">
          <a:xfrm>
            <a:off x="4811713" y="3765550"/>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7" name="Freeform 105"/>
          <p:cNvSpPr>
            <a:spLocks/>
          </p:cNvSpPr>
          <p:nvPr/>
        </p:nvSpPr>
        <p:spPr bwMode="auto">
          <a:xfrm>
            <a:off x="4811713" y="3613150"/>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8" name="Freeform 106"/>
          <p:cNvSpPr>
            <a:spLocks/>
          </p:cNvSpPr>
          <p:nvPr/>
        </p:nvSpPr>
        <p:spPr bwMode="auto">
          <a:xfrm>
            <a:off x="4811713" y="355282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9" name="Freeform 107"/>
          <p:cNvSpPr>
            <a:spLocks/>
          </p:cNvSpPr>
          <p:nvPr/>
        </p:nvSpPr>
        <p:spPr bwMode="auto">
          <a:xfrm>
            <a:off x="4811713" y="3416300"/>
            <a:ext cx="46037" cy="136525"/>
          </a:xfrm>
          <a:custGeom>
            <a:avLst/>
            <a:gdLst>
              <a:gd name="T0" fmla="*/ 0 w 29"/>
              <a:gd name="T1" fmla="*/ 2147483647 h 86"/>
              <a:gd name="T2" fmla="*/ 0 w 29"/>
              <a:gd name="T3" fmla="*/ 0 h 86"/>
              <a:gd name="T4" fmla="*/ 2147483647 w 29"/>
              <a:gd name="T5" fmla="*/ 0 h 86"/>
              <a:gd name="T6" fmla="*/ 2147483647 w 29"/>
              <a:gd name="T7" fmla="*/ 0 h 86"/>
              <a:gd name="T8" fmla="*/ 2147483647 w 29"/>
              <a:gd name="T9" fmla="*/ 2147483647 h 86"/>
              <a:gd name="T10" fmla="*/ 2147483647 w 29"/>
              <a:gd name="T11" fmla="*/ 2147483647 h 86"/>
              <a:gd name="T12" fmla="*/ 0 w 29"/>
              <a:gd name="T13" fmla="*/ 2147483647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0" name="Freeform 108"/>
          <p:cNvSpPr>
            <a:spLocks/>
          </p:cNvSpPr>
          <p:nvPr/>
        </p:nvSpPr>
        <p:spPr bwMode="auto">
          <a:xfrm>
            <a:off x="4811713" y="3355975"/>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1" name="Freeform 109"/>
          <p:cNvSpPr>
            <a:spLocks/>
          </p:cNvSpPr>
          <p:nvPr/>
        </p:nvSpPr>
        <p:spPr bwMode="auto">
          <a:xfrm>
            <a:off x="4811713" y="32051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2" name="Freeform 110"/>
          <p:cNvSpPr>
            <a:spLocks/>
          </p:cNvSpPr>
          <p:nvPr/>
        </p:nvSpPr>
        <p:spPr bwMode="auto">
          <a:xfrm>
            <a:off x="4811713" y="31591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3" name="Freeform 111"/>
          <p:cNvSpPr>
            <a:spLocks/>
          </p:cNvSpPr>
          <p:nvPr/>
        </p:nvSpPr>
        <p:spPr bwMode="auto">
          <a:xfrm>
            <a:off x="4811713" y="30083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4" name="Freeform 112"/>
          <p:cNvSpPr>
            <a:spLocks/>
          </p:cNvSpPr>
          <p:nvPr/>
        </p:nvSpPr>
        <p:spPr bwMode="auto">
          <a:xfrm>
            <a:off x="4811713" y="29622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5" name="Freeform 113"/>
          <p:cNvSpPr>
            <a:spLocks/>
          </p:cNvSpPr>
          <p:nvPr/>
        </p:nvSpPr>
        <p:spPr bwMode="auto">
          <a:xfrm>
            <a:off x="4811713" y="28114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6" name="Freeform 114"/>
          <p:cNvSpPr>
            <a:spLocks/>
          </p:cNvSpPr>
          <p:nvPr/>
        </p:nvSpPr>
        <p:spPr bwMode="auto">
          <a:xfrm>
            <a:off x="4811713" y="276542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7" name="Freeform 115"/>
          <p:cNvSpPr>
            <a:spLocks/>
          </p:cNvSpPr>
          <p:nvPr/>
        </p:nvSpPr>
        <p:spPr bwMode="auto">
          <a:xfrm>
            <a:off x="4811713" y="261461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8" name="Freeform 116"/>
          <p:cNvSpPr>
            <a:spLocks/>
          </p:cNvSpPr>
          <p:nvPr/>
        </p:nvSpPr>
        <p:spPr bwMode="auto">
          <a:xfrm>
            <a:off x="4811713" y="2568575"/>
            <a:ext cx="46037"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79" name="Freeform 117"/>
          <p:cNvSpPr>
            <a:spLocks/>
          </p:cNvSpPr>
          <p:nvPr/>
        </p:nvSpPr>
        <p:spPr bwMode="auto">
          <a:xfrm>
            <a:off x="4811713" y="2417763"/>
            <a:ext cx="46037"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0" name="Freeform 118"/>
          <p:cNvSpPr>
            <a:spLocks/>
          </p:cNvSpPr>
          <p:nvPr/>
        </p:nvSpPr>
        <p:spPr bwMode="auto">
          <a:xfrm>
            <a:off x="4811713" y="2357438"/>
            <a:ext cx="46037"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1" name="Freeform 119"/>
          <p:cNvSpPr>
            <a:spLocks/>
          </p:cNvSpPr>
          <p:nvPr/>
        </p:nvSpPr>
        <p:spPr bwMode="auto">
          <a:xfrm>
            <a:off x="4811713" y="22050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2" name="Freeform 120"/>
          <p:cNvSpPr>
            <a:spLocks/>
          </p:cNvSpPr>
          <p:nvPr/>
        </p:nvSpPr>
        <p:spPr bwMode="auto">
          <a:xfrm>
            <a:off x="4811713" y="21605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3" name="Freeform 121"/>
          <p:cNvSpPr>
            <a:spLocks/>
          </p:cNvSpPr>
          <p:nvPr/>
        </p:nvSpPr>
        <p:spPr bwMode="auto">
          <a:xfrm>
            <a:off x="4811713" y="20081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4" name="Freeform 122"/>
          <p:cNvSpPr>
            <a:spLocks/>
          </p:cNvSpPr>
          <p:nvPr/>
        </p:nvSpPr>
        <p:spPr bwMode="auto">
          <a:xfrm>
            <a:off x="4811713" y="19637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5" name="Freeform 123"/>
          <p:cNvSpPr>
            <a:spLocks/>
          </p:cNvSpPr>
          <p:nvPr/>
        </p:nvSpPr>
        <p:spPr bwMode="auto">
          <a:xfrm>
            <a:off x="4811713" y="181133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6" name="Freeform 124"/>
          <p:cNvSpPr>
            <a:spLocks/>
          </p:cNvSpPr>
          <p:nvPr/>
        </p:nvSpPr>
        <p:spPr bwMode="auto">
          <a:xfrm>
            <a:off x="4811713" y="176688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7" name="Freeform 125"/>
          <p:cNvSpPr>
            <a:spLocks/>
          </p:cNvSpPr>
          <p:nvPr/>
        </p:nvSpPr>
        <p:spPr bwMode="auto">
          <a:xfrm>
            <a:off x="4811713" y="1614488"/>
            <a:ext cx="46037"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8" name="Freeform 126"/>
          <p:cNvSpPr>
            <a:spLocks/>
          </p:cNvSpPr>
          <p:nvPr/>
        </p:nvSpPr>
        <p:spPr bwMode="auto">
          <a:xfrm>
            <a:off x="4811713" y="1570038"/>
            <a:ext cx="46037"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89" name="Freeform 127"/>
          <p:cNvSpPr>
            <a:spLocks/>
          </p:cNvSpPr>
          <p:nvPr/>
        </p:nvSpPr>
        <p:spPr bwMode="auto">
          <a:xfrm>
            <a:off x="4811713" y="1419225"/>
            <a:ext cx="46037"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0"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91"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92"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11393"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endParaRPr lang="en-US"/>
          </a:p>
        </p:txBody>
      </p:sp>
      <p:sp>
        <p:nvSpPr>
          <p:cNvPr id="11394"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95" name="Freeform 133"/>
          <p:cNvSpPr>
            <a:spLocks/>
          </p:cNvSpPr>
          <p:nvPr/>
        </p:nvSpPr>
        <p:spPr bwMode="auto">
          <a:xfrm>
            <a:off x="5886450" y="4687888"/>
            <a:ext cx="257175" cy="90487"/>
          </a:xfrm>
          <a:custGeom>
            <a:avLst/>
            <a:gdLst>
              <a:gd name="T0" fmla="*/ 2147483647 w 162"/>
              <a:gd name="T1" fmla="*/ 2147483647 h 57"/>
              <a:gd name="T2" fmla="*/ 0 w 162"/>
              <a:gd name="T3" fmla="*/ 2147483647 h 57"/>
              <a:gd name="T4" fmla="*/ 0 w 162"/>
              <a:gd name="T5" fmla="*/ 0 h 57"/>
              <a:gd name="T6" fmla="*/ 2147483647 w 162"/>
              <a:gd name="T7" fmla="*/ 2147483647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96" name="Freeform 134"/>
          <p:cNvSpPr>
            <a:spLocks/>
          </p:cNvSpPr>
          <p:nvPr/>
        </p:nvSpPr>
        <p:spPr bwMode="auto">
          <a:xfrm>
            <a:off x="5897563" y="467360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97"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98"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99"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00"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01"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02" name="Rectangle 140"/>
          <p:cNvSpPr>
            <a:spLocks noChangeArrowheads="1"/>
          </p:cNvSpPr>
          <p:nvPr/>
        </p:nvSpPr>
        <p:spPr bwMode="auto">
          <a:xfrm>
            <a:off x="5043488" y="4556125"/>
            <a:ext cx="7000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LƯU ĐÀY</a:t>
            </a:r>
            <a:endParaRPr lang="en-US" sz="1200" baseline="-25000">
              <a:latin typeface="Arial" charset="0"/>
            </a:endParaRPr>
          </a:p>
        </p:txBody>
      </p:sp>
      <p:sp>
        <p:nvSpPr>
          <p:cNvPr id="11403" name="Rectangle 141"/>
          <p:cNvSpPr>
            <a:spLocks noChangeArrowheads="1"/>
          </p:cNvSpPr>
          <p:nvPr/>
        </p:nvSpPr>
        <p:spPr bwMode="auto">
          <a:xfrm>
            <a:off x="5272088" y="4799013"/>
            <a:ext cx="4540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70 Năm</a:t>
            </a:r>
            <a:endParaRPr lang="en-US" sz="1000" b="1" baseline="-25000">
              <a:solidFill>
                <a:srgbClr val="E32434"/>
              </a:solidFill>
              <a:latin typeface="Arial" charset="0"/>
            </a:endParaRPr>
          </a:p>
        </p:txBody>
      </p:sp>
      <p:sp>
        <p:nvSpPr>
          <p:cNvPr id="11404" name="Rectangle 142"/>
          <p:cNvSpPr>
            <a:spLocks noChangeArrowheads="1"/>
          </p:cNvSpPr>
          <p:nvPr/>
        </p:nvSpPr>
        <p:spPr bwMode="auto">
          <a:xfrm>
            <a:off x="5318125" y="5018088"/>
            <a:ext cx="7016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3 chuyến đi</a:t>
            </a:r>
            <a:endParaRPr lang="en-US" sz="1000" b="1" baseline="-25000">
              <a:solidFill>
                <a:srgbClr val="E32434"/>
              </a:solidFill>
              <a:latin typeface="Arial" charset="0"/>
            </a:endParaRPr>
          </a:p>
        </p:txBody>
      </p:sp>
      <p:sp>
        <p:nvSpPr>
          <p:cNvPr id="11405"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06" name="Rectangle 144"/>
          <p:cNvSpPr>
            <a:spLocks noChangeArrowheads="1"/>
          </p:cNvSpPr>
          <p:nvPr/>
        </p:nvSpPr>
        <p:spPr bwMode="auto">
          <a:xfrm>
            <a:off x="5062538" y="5248275"/>
            <a:ext cx="85725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E32434"/>
                </a:solidFill>
                <a:latin typeface="Arial" charset="0"/>
              </a:rPr>
              <a:t>100  Năm / 50,000</a:t>
            </a:r>
            <a:endParaRPr lang="en-US" sz="800" b="1" baseline="-25000">
              <a:solidFill>
                <a:srgbClr val="E32434"/>
              </a:solidFill>
              <a:latin typeface="Arial" charset="0"/>
            </a:endParaRPr>
          </a:p>
        </p:txBody>
      </p:sp>
      <p:sp>
        <p:nvSpPr>
          <p:cNvPr id="11407" name="Rectangle 145"/>
          <p:cNvSpPr>
            <a:spLocks noChangeArrowheads="1"/>
          </p:cNvSpPr>
          <p:nvPr/>
        </p:nvSpPr>
        <p:spPr bwMode="auto">
          <a:xfrm>
            <a:off x="5278438" y="5429250"/>
            <a:ext cx="479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Z - E - N</a:t>
            </a:r>
            <a:endParaRPr lang="en-US" sz="1000" b="1" baseline="-25000">
              <a:solidFill>
                <a:srgbClr val="E32434"/>
              </a:solidFill>
              <a:latin typeface="Arial" charset="0"/>
            </a:endParaRPr>
          </a:p>
        </p:txBody>
      </p:sp>
      <p:pic>
        <p:nvPicPr>
          <p:cNvPr id="11408"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09" name="Freeform 147"/>
          <p:cNvSpPr>
            <a:spLocks/>
          </p:cNvSpPr>
          <p:nvPr/>
        </p:nvSpPr>
        <p:spPr bwMode="auto">
          <a:xfrm>
            <a:off x="2101850" y="80041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0" name="Freeform 148"/>
          <p:cNvSpPr>
            <a:spLocks/>
          </p:cNvSpPr>
          <p:nvPr/>
        </p:nvSpPr>
        <p:spPr bwMode="auto">
          <a:xfrm>
            <a:off x="2101850" y="795813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1" name="Freeform 149"/>
          <p:cNvSpPr>
            <a:spLocks/>
          </p:cNvSpPr>
          <p:nvPr/>
        </p:nvSpPr>
        <p:spPr bwMode="auto">
          <a:xfrm>
            <a:off x="2101850" y="78073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2" name="Freeform 150"/>
          <p:cNvSpPr>
            <a:spLocks/>
          </p:cNvSpPr>
          <p:nvPr/>
        </p:nvSpPr>
        <p:spPr bwMode="auto">
          <a:xfrm>
            <a:off x="2101850" y="77612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3" name="Freeform 151"/>
          <p:cNvSpPr>
            <a:spLocks/>
          </p:cNvSpPr>
          <p:nvPr/>
        </p:nvSpPr>
        <p:spPr bwMode="auto">
          <a:xfrm>
            <a:off x="2101850" y="76104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4" name="Freeform 152"/>
          <p:cNvSpPr>
            <a:spLocks/>
          </p:cNvSpPr>
          <p:nvPr/>
        </p:nvSpPr>
        <p:spPr bwMode="auto">
          <a:xfrm>
            <a:off x="2101850" y="75501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5" name="Freeform 153"/>
          <p:cNvSpPr>
            <a:spLocks/>
          </p:cNvSpPr>
          <p:nvPr/>
        </p:nvSpPr>
        <p:spPr bwMode="auto">
          <a:xfrm>
            <a:off x="2101850" y="739775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6" name="Freeform 154"/>
          <p:cNvSpPr>
            <a:spLocks/>
          </p:cNvSpPr>
          <p:nvPr/>
        </p:nvSpPr>
        <p:spPr bwMode="auto">
          <a:xfrm>
            <a:off x="2101850" y="7353300"/>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7" name="Freeform 155"/>
          <p:cNvSpPr>
            <a:spLocks/>
          </p:cNvSpPr>
          <p:nvPr/>
        </p:nvSpPr>
        <p:spPr bwMode="auto">
          <a:xfrm>
            <a:off x="2101850" y="7200900"/>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8" name="Freeform 156"/>
          <p:cNvSpPr>
            <a:spLocks/>
          </p:cNvSpPr>
          <p:nvPr/>
        </p:nvSpPr>
        <p:spPr bwMode="auto">
          <a:xfrm>
            <a:off x="2101850" y="71405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19" name="Freeform 157"/>
          <p:cNvSpPr>
            <a:spLocks/>
          </p:cNvSpPr>
          <p:nvPr/>
        </p:nvSpPr>
        <p:spPr bwMode="auto">
          <a:xfrm>
            <a:off x="2101850" y="698976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0" name="Freeform 158"/>
          <p:cNvSpPr>
            <a:spLocks/>
          </p:cNvSpPr>
          <p:nvPr/>
        </p:nvSpPr>
        <p:spPr bwMode="auto">
          <a:xfrm>
            <a:off x="2101850" y="6943725"/>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1" name="Freeform 159"/>
          <p:cNvSpPr>
            <a:spLocks/>
          </p:cNvSpPr>
          <p:nvPr/>
        </p:nvSpPr>
        <p:spPr bwMode="auto">
          <a:xfrm>
            <a:off x="2101850" y="6792913"/>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2" name="Freeform 160"/>
          <p:cNvSpPr>
            <a:spLocks/>
          </p:cNvSpPr>
          <p:nvPr/>
        </p:nvSpPr>
        <p:spPr bwMode="auto">
          <a:xfrm>
            <a:off x="2101850" y="6732588"/>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3" name="Freeform 161"/>
          <p:cNvSpPr>
            <a:spLocks/>
          </p:cNvSpPr>
          <p:nvPr/>
        </p:nvSpPr>
        <p:spPr bwMode="auto">
          <a:xfrm>
            <a:off x="2101850" y="65801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4" name="Freeform 162"/>
          <p:cNvSpPr>
            <a:spLocks/>
          </p:cNvSpPr>
          <p:nvPr/>
        </p:nvSpPr>
        <p:spPr bwMode="auto">
          <a:xfrm>
            <a:off x="2101850" y="653573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5" name="Freeform 163"/>
          <p:cNvSpPr>
            <a:spLocks/>
          </p:cNvSpPr>
          <p:nvPr/>
        </p:nvSpPr>
        <p:spPr bwMode="auto">
          <a:xfrm>
            <a:off x="2101850" y="638333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6" name="Freeform 164"/>
          <p:cNvSpPr>
            <a:spLocks/>
          </p:cNvSpPr>
          <p:nvPr/>
        </p:nvSpPr>
        <p:spPr bwMode="auto">
          <a:xfrm>
            <a:off x="2101850" y="6338888"/>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7" name="Freeform 165"/>
          <p:cNvSpPr>
            <a:spLocks/>
          </p:cNvSpPr>
          <p:nvPr/>
        </p:nvSpPr>
        <p:spPr bwMode="auto">
          <a:xfrm>
            <a:off x="2101850" y="6186488"/>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8" name="Freeform 166"/>
          <p:cNvSpPr>
            <a:spLocks/>
          </p:cNvSpPr>
          <p:nvPr/>
        </p:nvSpPr>
        <p:spPr bwMode="auto">
          <a:xfrm>
            <a:off x="2101850" y="61261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29" name="Freeform 167"/>
          <p:cNvSpPr>
            <a:spLocks/>
          </p:cNvSpPr>
          <p:nvPr/>
        </p:nvSpPr>
        <p:spPr bwMode="auto">
          <a:xfrm>
            <a:off x="2101850" y="59753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0" name="Freeform 168"/>
          <p:cNvSpPr>
            <a:spLocks/>
          </p:cNvSpPr>
          <p:nvPr/>
        </p:nvSpPr>
        <p:spPr bwMode="auto">
          <a:xfrm>
            <a:off x="2101850" y="5929313"/>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1" name="Freeform 169"/>
          <p:cNvSpPr>
            <a:spLocks/>
          </p:cNvSpPr>
          <p:nvPr/>
        </p:nvSpPr>
        <p:spPr bwMode="auto">
          <a:xfrm>
            <a:off x="2101850" y="577850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2" name="Freeform 170"/>
          <p:cNvSpPr>
            <a:spLocks/>
          </p:cNvSpPr>
          <p:nvPr/>
        </p:nvSpPr>
        <p:spPr bwMode="auto">
          <a:xfrm>
            <a:off x="2101850" y="5718175"/>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3" name="Freeform 171"/>
          <p:cNvSpPr>
            <a:spLocks/>
          </p:cNvSpPr>
          <p:nvPr/>
        </p:nvSpPr>
        <p:spPr bwMode="auto">
          <a:xfrm>
            <a:off x="2101850" y="55657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4" name="Freeform 172"/>
          <p:cNvSpPr>
            <a:spLocks/>
          </p:cNvSpPr>
          <p:nvPr/>
        </p:nvSpPr>
        <p:spPr bwMode="auto">
          <a:xfrm>
            <a:off x="2101850" y="552132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5" name="Freeform 173"/>
          <p:cNvSpPr>
            <a:spLocks/>
          </p:cNvSpPr>
          <p:nvPr/>
        </p:nvSpPr>
        <p:spPr bwMode="auto">
          <a:xfrm>
            <a:off x="2101850" y="536892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6" name="Freeform 174"/>
          <p:cNvSpPr>
            <a:spLocks/>
          </p:cNvSpPr>
          <p:nvPr/>
        </p:nvSpPr>
        <p:spPr bwMode="auto">
          <a:xfrm>
            <a:off x="2101850" y="5324475"/>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7" name="Freeform 175"/>
          <p:cNvSpPr>
            <a:spLocks/>
          </p:cNvSpPr>
          <p:nvPr/>
        </p:nvSpPr>
        <p:spPr bwMode="auto">
          <a:xfrm>
            <a:off x="2101850" y="5172075"/>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8" name="Freeform 176"/>
          <p:cNvSpPr>
            <a:spLocks/>
          </p:cNvSpPr>
          <p:nvPr/>
        </p:nvSpPr>
        <p:spPr bwMode="auto">
          <a:xfrm>
            <a:off x="2101850" y="51117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39" name="Freeform 177"/>
          <p:cNvSpPr>
            <a:spLocks/>
          </p:cNvSpPr>
          <p:nvPr/>
        </p:nvSpPr>
        <p:spPr bwMode="auto">
          <a:xfrm>
            <a:off x="2101850" y="49609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0" name="Freeform 178"/>
          <p:cNvSpPr>
            <a:spLocks/>
          </p:cNvSpPr>
          <p:nvPr/>
        </p:nvSpPr>
        <p:spPr bwMode="auto">
          <a:xfrm>
            <a:off x="2101850" y="49149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1" name="Freeform 179"/>
          <p:cNvSpPr>
            <a:spLocks/>
          </p:cNvSpPr>
          <p:nvPr/>
        </p:nvSpPr>
        <p:spPr bwMode="auto">
          <a:xfrm>
            <a:off x="2101850" y="47640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2" name="Freeform 180"/>
          <p:cNvSpPr>
            <a:spLocks/>
          </p:cNvSpPr>
          <p:nvPr/>
        </p:nvSpPr>
        <p:spPr bwMode="auto">
          <a:xfrm>
            <a:off x="2101850" y="4703763"/>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3" name="Freeform 181"/>
          <p:cNvSpPr>
            <a:spLocks/>
          </p:cNvSpPr>
          <p:nvPr/>
        </p:nvSpPr>
        <p:spPr bwMode="auto">
          <a:xfrm>
            <a:off x="2101850" y="455136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4" name="Freeform 182"/>
          <p:cNvSpPr>
            <a:spLocks/>
          </p:cNvSpPr>
          <p:nvPr/>
        </p:nvSpPr>
        <p:spPr bwMode="auto">
          <a:xfrm>
            <a:off x="2101850" y="450691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5" name="Freeform 183"/>
          <p:cNvSpPr>
            <a:spLocks/>
          </p:cNvSpPr>
          <p:nvPr/>
        </p:nvSpPr>
        <p:spPr bwMode="auto">
          <a:xfrm>
            <a:off x="2101850" y="4354513"/>
            <a:ext cx="46038" cy="152400"/>
          </a:xfrm>
          <a:custGeom>
            <a:avLst/>
            <a:gdLst>
              <a:gd name="T0" fmla="*/ 0 w 29"/>
              <a:gd name="T1" fmla="*/ 2147483647 h 96"/>
              <a:gd name="T2" fmla="*/ 0 w 29"/>
              <a:gd name="T3" fmla="*/ 0 h 96"/>
              <a:gd name="T4" fmla="*/ 2147483647 w 29"/>
              <a:gd name="T5" fmla="*/ 0 h 96"/>
              <a:gd name="T6" fmla="*/ 2147483647 w 29"/>
              <a:gd name="T7" fmla="*/ 0 h 96"/>
              <a:gd name="T8" fmla="*/ 2147483647 w 29"/>
              <a:gd name="T9" fmla="*/ 2147483647 h 96"/>
              <a:gd name="T10" fmla="*/ 2147483647 w 29"/>
              <a:gd name="T11" fmla="*/ 2147483647 h 96"/>
              <a:gd name="T12" fmla="*/ 0 w 29"/>
              <a:gd name="T13" fmla="*/ 2147483647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6" name="Freeform 184"/>
          <p:cNvSpPr>
            <a:spLocks/>
          </p:cNvSpPr>
          <p:nvPr/>
        </p:nvSpPr>
        <p:spPr bwMode="auto">
          <a:xfrm>
            <a:off x="2101850" y="4310063"/>
            <a:ext cx="46038" cy="44450"/>
          </a:xfrm>
          <a:custGeom>
            <a:avLst/>
            <a:gdLst>
              <a:gd name="T0" fmla="*/ 0 w 29"/>
              <a:gd name="T1" fmla="*/ 2147483647 h 28"/>
              <a:gd name="T2" fmla="*/ 0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0 w 29"/>
              <a:gd name="T13" fmla="*/ 2147483647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7" name="Freeform 185"/>
          <p:cNvSpPr>
            <a:spLocks/>
          </p:cNvSpPr>
          <p:nvPr/>
        </p:nvSpPr>
        <p:spPr bwMode="auto">
          <a:xfrm>
            <a:off x="2101850" y="4159250"/>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8" name="Freeform 186"/>
          <p:cNvSpPr>
            <a:spLocks/>
          </p:cNvSpPr>
          <p:nvPr/>
        </p:nvSpPr>
        <p:spPr bwMode="auto">
          <a:xfrm>
            <a:off x="2101850" y="4097338"/>
            <a:ext cx="46038" cy="61912"/>
          </a:xfrm>
          <a:custGeom>
            <a:avLst/>
            <a:gdLst>
              <a:gd name="T0" fmla="*/ 0 w 29"/>
              <a:gd name="T1" fmla="*/ 2147483647 h 39"/>
              <a:gd name="T2" fmla="*/ 0 w 29"/>
              <a:gd name="T3" fmla="*/ 0 h 39"/>
              <a:gd name="T4" fmla="*/ 2147483647 w 29"/>
              <a:gd name="T5" fmla="*/ 0 h 39"/>
              <a:gd name="T6" fmla="*/ 2147483647 w 29"/>
              <a:gd name="T7" fmla="*/ 0 h 39"/>
              <a:gd name="T8" fmla="*/ 2147483647 w 29"/>
              <a:gd name="T9" fmla="*/ 2147483647 h 39"/>
              <a:gd name="T10" fmla="*/ 2147483647 w 29"/>
              <a:gd name="T11" fmla="*/ 2147483647 h 39"/>
              <a:gd name="T12" fmla="*/ 0 w 29"/>
              <a:gd name="T13" fmla="*/ 2147483647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49" name="Freeform 187"/>
          <p:cNvSpPr>
            <a:spLocks/>
          </p:cNvSpPr>
          <p:nvPr/>
        </p:nvSpPr>
        <p:spPr bwMode="auto">
          <a:xfrm>
            <a:off x="2101850" y="394652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0" name="Freeform 188"/>
          <p:cNvSpPr>
            <a:spLocks/>
          </p:cNvSpPr>
          <p:nvPr/>
        </p:nvSpPr>
        <p:spPr bwMode="auto">
          <a:xfrm>
            <a:off x="2101850" y="3900488"/>
            <a:ext cx="46038" cy="46037"/>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1" name="Freeform 189"/>
          <p:cNvSpPr>
            <a:spLocks/>
          </p:cNvSpPr>
          <p:nvPr/>
        </p:nvSpPr>
        <p:spPr bwMode="auto">
          <a:xfrm>
            <a:off x="2101850" y="3749675"/>
            <a:ext cx="46038" cy="150813"/>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2" name="Freeform 190"/>
          <p:cNvSpPr>
            <a:spLocks/>
          </p:cNvSpPr>
          <p:nvPr/>
        </p:nvSpPr>
        <p:spPr bwMode="auto">
          <a:xfrm>
            <a:off x="2101850" y="3689350"/>
            <a:ext cx="46038" cy="60325"/>
          </a:xfrm>
          <a:custGeom>
            <a:avLst/>
            <a:gdLst>
              <a:gd name="T0" fmla="*/ 0 w 29"/>
              <a:gd name="T1" fmla="*/ 2147483647 h 38"/>
              <a:gd name="T2" fmla="*/ 0 w 29"/>
              <a:gd name="T3" fmla="*/ 0 h 38"/>
              <a:gd name="T4" fmla="*/ 2147483647 w 29"/>
              <a:gd name="T5" fmla="*/ 0 h 38"/>
              <a:gd name="T6" fmla="*/ 2147483647 w 29"/>
              <a:gd name="T7" fmla="*/ 0 h 38"/>
              <a:gd name="T8" fmla="*/ 2147483647 w 29"/>
              <a:gd name="T9" fmla="*/ 2147483647 h 38"/>
              <a:gd name="T10" fmla="*/ 2147483647 w 29"/>
              <a:gd name="T11" fmla="*/ 2147483647 h 38"/>
              <a:gd name="T12" fmla="*/ 0 w 29"/>
              <a:gd name="T13" fmla="*/ 2147483647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3" name="Freeform 191"/>
          <p:cNvSpPr>
            <a:spLocks/>
          </p:cNvSpPr>
          <p:nvPr/>
        </p:nvSpPr>
        <p:spPr bwMode="auto">
          <a:xfrm>
            <a:off x="2101850" y="35385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4" name="Freeform 192"/>
          <p:cNvSpPr>
            <a:spLocks/>
          </p:cNvSpPr>
          <p:nvPr/>
        </p:nvSpPr>
        <p:spPr bwMode="auto">
          <a:xfrm>
            <a:off x="2101850" y="349250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5" name="Freeform 193"/>
          <p:cNvSpPr>
            <a:spLocks/>
          </p:cNvSpPr>
          <p:nvPr/>
        </p:nvSpPr>
        <p:spPr bwMode="auto">
          <a:xfrm>
            <a:off x="2101850" y="334168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6" name="Freeform 194"/>
          <p:cNvSpPr>
            <a:spLocks/>
          </p:cNvSpPr>
          <p:nvPr/>
        </p:nvSpPr>
        <p:spPr bwMode="auto">
          <a:xfrm>
            <a:off x="2101850" y="3295650"/>
            <a:ext cx="46038" cy="46038"/>
          </a:xfrm>
          <a:custGeom>
            <a:avLst/>
            <a:gdLst>
              <a:gd name="T0" fmla="*/ 0 w 29"/>
              <a:gd name="T1" fmla="*/ 2147483647 h 29"/>
              <a:gd name="T2" fmla="*/ 0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0 w 29"/>
              <a:gd name="T13" fmla="*/ 2147483647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7" name="Freeform 195"/>
          <p:cNvSpPr>
            <a:spLocks/>
          </p:cNvSpPr>
          <p:nvPr/>
        </p:nvSpPr>
        <p:spPr bwMode="auto">
          <a:xfrm>
            <a:off x="2101850" y="3144838"/>
            <a:ext cx="46038" cy="150812"/>
          </a:xfrm>
          <a:custGeom>
            <a:avLst/>
            <a:gdLst>
              <a:gd name="T0" fmla="*/ 0 w 29"/>
              <a:gd name="T1" fmla="*/ 2147483647 h 95"/>
              <a:gd name="T2" fmla="*/ 0 w 29"/>
              <a:gd name="T3" fmla="*/ 0 h 95"/>
              <a:gd name="T4" fmla="*/ 2147483647 w 29"/>
              <a:gd name="T5" fmla="*/ 0 h 95"/>
              <a:gd name="T6" fmla="*/ 2147483647 w 29"/>
              <a:gd name="T7" fmla="*/ 0 h 95"/>
              <a:gd name="T8" fmla="*/ 2147483647 w 29"/>
              <a:gd name="T9" fmla="*/ 2147483647 h 95"/>
              <a:gd name="T10" fmla="*/ 2147483647 w 29"/>
              <a:gd name="T11" fmla="*/ 2147483647 h 95"/>
              <a:gd name="T12" fmla="*/ 0 w 29"/>
              <a:gd name="T13" fmla="*/ 2147483647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58"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59"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0" name="Line 198"/>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461" name="Picture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2" name="AutoShape 200"/>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63" name="Rectangle 201"/>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endParaRPr lang="en-US"/>
          </a:p>
        </p:txBody>
      </p:sp>
      <p:sp>
        <p:nvSpPr>
          <p:cNvPr id="11464" name="Rectangle 202"/>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endParaRPr lang="en-US"/>
          </a:p>
        </p:txBody>
      </p:sp>
      <p:sp>
        <p:nvSpPr>
          <p:cNvPr id="11465" name="Line 203"/>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6" name="Freeform 204"/>
          <p:cNvSpPr>
            <a:spLocks/>
          </p:cNvSpPr>
          <p:nvPr/>
        </p:nvSpPr>
        <p:spPr bwMode="auto">
          <a:xfrm>
            <a:off x="3268663" y="75342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67" name="Freeform 205"/>
          <p:cNvSpPr>
            <a:spLocks/>
          </p:cNvSpPr>
          <p:nvPr/>
        </p:nvSpPr>
        <p:spPr bwMode="auto">
          <a:xfrm>
            <a:off x="3271838" y="7534275"/>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68" name="Line 206"/>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 name="Line 207"/>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0" name="Rectangle 208"/>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71" name="Rectangle 209"/>
          <p:cNvSpPr>
            <a:spLocks noChangeArrowheads="1"/>
          </p:cNvSpPr>
          <p:nvPr/>
        </p:nvSpPr>
        <p:spPr bwMode="auto">
          <a:xfrm>
            <a:off x="2536825" y="7419975"/>
            <a:ext cx="650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GIÔ-SUÊ</a:t>
            </a:r>
            <a:endParaRPr lang="en-US" sz="1800" baseline="-25000">
              <a:latin typeface="Arial" charset="0"/>
            </a:endParaRPr>
          </a:p>
        </p:txBody>
      </p:sp>
      <p:sp>
        <p:nvSpPr>
          <p:cNvPr id="11472" name="Rectangle 210"/>
          <p:cNvSpPr>
            <a:spLocks noChangeArrowheads="1"/>
          </p:cNvSpPr>
          <p:nvPr/>
        </p:nvSpPr>
        <p:spPr bwMode="auto">
          <a:xfrm>
            <a:off x="2522538" y="7670800"/>
            <a:ext cx="76041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Giê-ri-cô / Ai</a:t>
            </a:r>
            <a:endParaRPr lang="en-US" sz="1000" baseline="-25000">
              <a:solidFill>
                <a:srgbClr val="E32434"/>
              </a:solidFill>
              <a:latin typeface="Arial" charset="0"/>
            </a:endParaRPr>
          </a:p>
        </p:txBody>
      </p:sp>
      <p:sp>
        <p:nvSpPr>
          <p:cNvPr id="11473" name="Rectangle 211"/>
          <p:cNvSpPr>
            <a:spLocks noChangeArrowheads="1"/>
          </p:cNvSpPr>
          <p:nvPr/>
        </p:nvSpPr>
        <p:spPr bwMode="auto">
          <a:xfrm>
            <a:off x="2552700" y="7883525"/>
            <a:ext cx="6191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000" b="1">
                <a:solidFill>
                  <a:srgbClr val="E32434"/>
                </a:solidFill>
                <a:latin typeface="Arial" charset="0"/>
              </a:rPr>
              <a:t> Chia đất</a:t>
            </a:r>
            <a:endParaRPr lang="en-US" sz="1000" baseline="-25000">
              <a:solidFill>
                <a:srgbClr val="E32434"/>
              </a:solidFill>
              <a:latin typeface="Arial" charset="0"/>
            </a:endParaRPr>
          </a:p>
        </p:txBody>
      </p:sp>
      <p:sp>
        <p:nvSpPr>
          <p:cNvPr id="11474" name="Rectangle 212"/>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75" name="Line 213"/>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6" name="AutoShape 214"/>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77" name="Rectangle 215"/>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endParaRPr lang="en-US"/>
          </a:p>
        </p:txBody>
      </p:sp>
      <p:sp>
        <p:nvSpPr>
          <p:cNvPr id="11478" name="Rectangle 216"/>
          <p:cNvSpPr>
            <a:spLocks noChangeArrowheads="1"/>
          </p:cNvSpPr>
          <p:nvPr/>
        </p:nvSpPr>
        <p:spPr bwMode="auto">
          <a:xfrm>
            <a:off x="4913313" y="6924675"/>
            <a:ext cx="1195387" cy="1163638"/>
          </a:xfrm>
          <a:prstGeom prst="rect">
            <a:avLst/>
          </a:prstGeom>
          <a:solidFill>
            <a:srgbClr val="FFFFFF"/>
          </a:solidFill>
          <a:ln w="15875">
            <a:solidFill>
              <a:srgbClr val="000000"/>
            </a:solidFill>
            <a:miter lim="800000"/>
            <a:headEnd/>
            <a:tailEnd/>
          </a:ln>
        </p:spPr>
        <p:txBody>
          <a:bodyPr/>
          <a:lstStyle/>
          <a:p>
            <a:endParaRPr lang="en-US"/>
          </a:p>
        </p:txBody>
      </p:sp>
      <p:sp>
        <p:nvSpPr>
          <p:cNvPr id="11479" name="Line 217"/>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80" name="Freeform 218"/>
          <p:cNvSpPr>
            <a:spLocks/>
          </p:cNvSpPr>
          <p:nvPr/>
        </p:nvSpPr>
        <p:spPr bwMode="auto">
          <a:xfrm>
            <a:off x="5902325" y="6837363"/>
            <a:ext cx="257175" cy="76200"/>
          </a:xfrm>
          <a:custGeom>
            <a:avLst/>
            <a:gdLst>
              <a:gd name="T0" fmla="*/ 2147483647 w 162"/>
              <a:gd name="T1" fmla="*/ 2147483647 h 48"/>
              <a:gd name="T2" fmla="*/ 0 w 162"/>
              <a:gd name="T3" fmla="*/ 2147483647 h 48"/>
              <a:gd name="T4" fmla="*/ 0 w 162"/>
              <a:gd name="T5" fmla="*/ 0 h 48"/>
              <a:gd name="T6" fmla="*/ 2147483647 w 162"/>
              <a:gd name="T7" fmla="*/ 2147483647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81" name="Line 219"/>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82" name="Line 220"/>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83" name="Line 221"/>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84" name="Rectangle 222"/>
          <p:cNvSpPr>
            <a:spLocks noChangeArrowheads="1"/>
          </p:cNvSpPr>
          <p:nvPr/>
        </p:nvSpPr>
        <p:spPr bwMode="auto">
          <a:xfrm>
            <a:off x="5241925" y="7081838"/>
            <a:ext cx="4286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i="1">
                <a:solidFill>
                  <a:srgbClr val="E32434"/>
                </a:solidFill>
                <a:latin typeface="Arial" charset="0"/>
              </a:rPr>
              <a:t>Thập tự</a:t>
            </a:r>
            <a:endParaRPr lang="en-US" sz="1200" baseline="-25000">
              <a:solidFill>
                <a:srgbClr val="E32434"/>
              </a:solidFill>
              <a:latin typeface="Arial" charset="0"/>
            </a:endParaRPr>
          </a:p>
        </p:txBody>
      </p:sp>
      <p:sp>
        <p:nvSpPr>
          <p:cNvPr id="11485" name="Rectangle 223"/>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86" name="Rectangle 224"/>
          <p:cNvSpPr>
            <a:spLocks noChangeArrowheads="1"/>
          </p:cNvSpPr>
          <p:nvPr/>
        </p:nvSpPr>
        <p:spPr bwMode="auto">
          <a:xfrm>
            <a:off x="5229225" y="7264400"/>
            <a:ext cx="5635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i="1">
                <a:solidFill>
                  <a:srgbClr val="E32434"/>
                </a:solidFill>
                <a:latin typeface="Arial" charset="0"/>
              </a:rPr>
              <a:t>Hội Thánh</a:t>
            </a:r>
            <a:endParaRPr lang="en-US" sz="1200" baseline="-25000">
              <a:solidFill>
                <a:srgbClr val="E32434"/>
              </a:solidFill>
              <a:latin typeface="Arial" charset="0"/>
            </a:endParaRPr>
          </a:p>
        </p:txBody>
      </p:sp>
      <p:sp>
        <p:nvSpPr>
          <p:cNvPr id="11487" name="Line 225"/>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88" name="Line 226"/>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89" name="Line 227"/>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90" name="Line 228"/>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91" name="Rectangle 229"/>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92" name="Rectangle 230"/>
          <p:cNvSpPr>
            <a:spLocks noChangeArrowheads="1"/>
          </p:cNvSpPr>
          <p:nvPr/>
        </p:nvSpPr>
        <p:spPr bwMode="auto">
          <a:xfrm>
            <a:off x="5224463" y="7427913"/>
            <a:ext cx="48101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Phúc âm</a:t>
            </a:r>
            <a:endParaRPr lang="en-US" sz="1200" baseline="-25000">
              <a:solidFill>
                <a:srgbClr val="E32434"/>
              </a:solidFill>
              <a:latin typeface="Arial" charset="0"/>
            </a:endParaRPr>
          </a:p>
        </p:txBody>
      </p:sp>
      <p:sp>
        <p:nvSpPr>
          <p:cNvPr id="11493" name="Rectangle 231"/>
          <p:cNvSpPr>
            <a:spLocks noChangeArrowheads="1"/>
          </p:cNvSpPr>
          <p:nvPr/>
        </p:nvSpPr>
        <p:spPr bwMode="auto">
          <a:xfrm>
            <a:off x="5214938" y="7580313"/>
            <a:ext cx="4619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Công vụ</a:t>
            </a:r>
            <a:endParaRPr lang="en-US" sz="1200" baseline="-25000">
              <a:solidFill>
                <a:srgbClr val="E32434"/>
              </a:solidFill>
              <a:latin typeface="Arial" charset="0"/>
            </a:endParaRPr>
          </a:p>
        </p:txBody>
      </p:sp>
      <p:sp>
        <p:nvSpPr>
          <p:cNvPr id="11494" name="Rectangle 232"/>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95" name="Rectangle 233"/>
          <p:cNvSpPr>
            <a:spLocks noChangeArrowheads="1"/>
          </p:cNvSpPr>
          <p:nvPr/>
        </p:nvSpPr>
        <p:spPr bwMode="auto">
          <a:xfrm>
            <a:off x="5232400" y="7791450"/>
            <a:ext cx="3968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Thư tín</a:t>
            </a:r>
            <a:endParaRPr lang="en-US" sz="1200" baseline="-25000">
              <a:solidFill>
                <a:srgbClr val="E32434"/>
              </a:solidFill>
              <a:latin typeface="Arial" charset="0"/>
            </a:endParaRPr>
          </a:p>
        </p:txBody>
      </p:sp>
      <p:sp>
        <p:nvSpPr>
          <p:cNvPr id="11496" name="Rectangle 234"/>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97" name="Rectangle 235"/>
          <p:cNvSpPr>
            <a:spLocks noChangeArrowheads="1"/>
          </p:cNvSpPr>
          <p:nvPr/>
        </p:nvSpPr>
        <p:spPr bwMode="auto">
          <a:xfrm>
            <a:off x="5207000" y="7954963"/>
            <a:ext cx="635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Khải Huyền</a:t>
            </a:r>
            <a:endParaRPr lang="en-US" sz="1200" baseline="-25000">
              <a:solidFill>
                <a:srgbClr val="E32434"/>
              </a:solidFill>
              <a:latin typeface="Arial" charset="0"/>
            </a:endParaRPr>
          </a:p>
        </p:txBody>
      </p:sp>
      <p:sp>
        <p:nvSpPr>
          <p:cNvPr id="11498" name="Rectangle 236"/>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499" name="Rectangle 237"/>
          <p:cNvSpPr>
            <a:spLocks noChangeArrowheads="1"/>
          </p:cNvSpPr>
          <p:nvPr/>
        </p:nvSpPr>
        <p:spPr bwMode="auto">
          <a:xfrm>
            <a:off x="5029200" y="1289050"/>
            <a:ext cx="9334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latin typeface="Arial" charset="0"/>
              </a:rPr>
              <a:t>VÔ CHÍNH PHỦ</a:t>
            </a:r>
            <a:endParaRPr lang="en-US" sz="1000" baseline="-25000">
              <a:latin typeface="Arial" charset="0"/>
            </a:endParaRPr>
          </a:p>
        </p:txBody>
      </p:sp>
      <p:sp>
        <p:nvSpPr>
          <p:cNvPr id="11500" name="AutoShape 238"/>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01" name="Rectangle 239"/>
          <p:cNvSpPr>
            <a:spLocks noChangeArrowheads="1"/>
          </p:cNvSpPr>
          <p:nvPr/>
        </p:nvSpPr>
        <p:spPr bwMode="auto">
          <a:xfrm>
            <a:off x="5008563" y="1473200"/>
            <a:ext cx="863600" cy="438150"/>
          </a:xfrm>
          <a:prstGeom prst="rect">
            <a:avLst/>
          </a:prstGeom>
          <a:solidFill>
            <a:srgbClr val="FFFFFF"/>
          </a:solidFill>
          <a:ln w="15875">
            <a:solidFill>
              <a:srgbClr val="FFFFFF"/>
            </a:solidFill>
            <a:miter lim="800000"/>
            <a:headEnd/>
            <a:tailEnd/>
          </a:ln>
        </p:spPr>
        <p:txBody>
          <a:bodyPr/>
          <a:lstStyle/>
          <a:p>
            <a:endParaRPr lang="en-US"/>
          </a:p>
        </p:txBody>
      </p:sp>
      <p:sp>
        <p:nvSpPr>
          <p:cNvPr id="11502" name="Rectangle 240"/>
          <p:cNvSpPr>
            <a:spLocks noChangeArrowheads="1"/>
          </p:cNvSpPr>
          <p:nvPr/>
        </p:nvSpPr>
        <p:spPr bwMode="auto">
          <a:xfrm>
            <a:off x="5008563" y="1473200"/>
            <a:ext cx="1211262" cy="514350"/>
          </a:xfrm>
          <a:prstGeom prst="rect">
            <a:avLst/>
          </a:prstGeom>
          <a:solidFill>
            <a:srgbClr val="FFFFFF"/>
          </a:solidFill>
          <a:ln w="15875">
            <a:solidFill>
              <a:srgbClr val="000000"/>
            </a:solidFill>
            <a:miter lim="800000"/>
            <a:headEnd/>
            <a:tailEnd/>
          </a:ln>
        </p:spPr>
        <p:txBody>
          <a:bodyPr/>
          <a:lstStyle/>
          <a:p>
            <a:endParaRPr lang="en-US"/>
          </a:p>
        </p:txBody>
      </p:sp>
      <p:sp>
        <p:nvSpPr>
          <p:cNvPr id="11503" name="Line 241"/>
          <p:cNvSpPr>
            <a:spLocks noChangeShapeType="1"/>
          </p:cNvSpPr>
          <p:nvPr/>
        </p:nvSpPr>
        <p:spPr bwMode="auto">
          <a:xfrm>
            <a:off x="5024438" y="1479550"/>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4" name="Freeform 242"/>
          <p:cNvSpPr>
            <a:spLocks/>
          </p:cNvSpPr>
          <p:nvPr/>
        </p:nvSpPr>
        <p:spPr bwMode="auto">
          <a:xfrm>
            <a:off x="5916613" y="1387475"/>
            <a:ext cx="257175" cy="106363"/>
          </a:xfrm>
          <a:custGeom>
            <a:avLst/>
            <a:gdLst>
              <a:gd name="T0" fmla="*/ 2147483647 w 162"/>
              <a:gd name="T1" fmla="*/ 2147483647 h 67"/>
              <a:gd name="T2" fmla="*/ 0 w 162"/>
              <a:gd name="T3" fmla="*/ 2147483647 h 67"/>
              <a:gd name="T4" fmla="*/ 0 w 162"/>
              <a:gd name="T5" fmla="*/ 0 h 67"/>
              <a:gd name="T6" fmla="*/ 2147483647 w 162"/>
              <a:gd name="T7" fmla="*/ 2147483647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05" name="Freeform 243"/>
          <p:cNvSpPr>
            <a:spLocks/>
          </p:cNvSpPr>
          <p:nvPr/>
        </p:nvSpPr>
        <p:spPr bwMode="auto">
          <a:xfrm>
            <a:off x="5927725" y="1387475"/>
            <a:ext cx="257175" cy="92075"/>
          </a:xfrm>
          <a:custGeom>
            <a:avLst/>
            <a:gdLst>
              <a:gd name="T0" fmla="*/ 2147483647 w 162"/>
              <a:gd name="T1" fmla="*/ 2147483647 h 58"/>
              <a:gd name="T2" fmla="*/ 0 w 162"/>
              <a:gd name="T3" fmla="*/ 2147483647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06" name="Line 244"/>
          <p:cNvSpPr>
            <a:spLocks noChangeShapeType="1"/>
          </p:cNvSpPr>
          <p:nvPr/>
        </p:nvSpPr>
        <p:spPr bwMode="auto">
          <a:xfrm>
            <a:off x="5084763" y="16700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7" name="Line 245"/>
          <p:cNvSpPr>
            <a:spLocks noChangeShapeType="1"/>
          </p:cNvSpPr>
          <p:nvPr/>
        </p:nvSpPr>
        <p:spPr bwMode="auto">
          <a:xfrm>
            <a:off x="5084763" y="18970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8" name="Rectangle 246"/>
          <p:cNvSpPr>
            <a:spLocks noChangeArrowheads="1"/>
          </p:cNvSpPr>
          <p:nvPr/>
        </p:nvSpPr>
        <p:spPr bwMode="auto">
          <a:xfrm>
            <a:off x="5097463" y="1495425"/>
            <a:ext cx="6889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Thẩm Phán</a:t>
            </a:r>
          </a:p>
        </p:txBody>
      </p:sp>
      <p:sp>
        <p:nvSpPr>
          <p:cNvPr id="11509" name="Rectangle 247"/>
          <p:cNvSpPr>
            <a:spLocks noChangeArrowheads="1"/>
          </p:cNvSpPr>
          <p:nvPr/>
        </p:nvSpPr>
        <p:spPr bwMode="auto">
          <a:xfrm>
            <a:off x="5456238" y="1728788"/>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E32434"/>
                </a:solidFill>
                <a:latin typeface="Arial" charset="0"/>
              </a:rPr>
              <a:t>350</a:t>
            </a:r>
            <a:endParaRPr lang="en-US" sz="1200" baseline="-25000">
              <a:solidFill>
                <a:srgbClr val="E32434"/>
              </a:solidFill>
              <a:latin typeface="Arial" charset="0"/>
            </a:endParaRPr>
          </a:p>
        </p:txBody>
      </p:sp>
      <p:sp>
        <p:nvSpPr>
          <p:cNvPr id="11510" name="Line 248"/>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11" name="Rectangle 249"/>
          <p:cNvSpPr>
            <a:spLocks noChangeArrowheads="1"/>
          </p:cNvSpPr>
          <p:nvPr/>
        </p:nvSpPr>
        <p:spPr bwMode="auto">
          <a:xfrm>
            <a:off x="5003800" y="2357438"/>
            <a:ext cx="1241425" cy="1982787"/>
          </a:xfrm>
          <a:prstGeom prst="rect">
            <a:avLst/>
          </a:prstGeom>
          <a:solidFill>
            <a:srgbClr val="FFFFFF"/>
          </a:solidFill>
          <a:ln w="15875">
            <a:solidFill>
              <a:srgbClr val="000000"/>
            </a:solidFill>
            <a:miter lim="800000"/>
            <a:headEnd/>
            <a:tailEnd/>
          </a:ln>
        </p:spPr>
        <p:txBody>
          <a:bodyPr/>
          <a:lstStyle/>
          <a:p>
            <a:endParaRPr lang="en-US">
              <a:solidFill>
                <a:srgbClr val="E32434"/>
              </a:solidFill>
              <a:latin typeface="Arial" charset="0"/>
            </a:endParaRPr>
          </a:p>
        </p:txBody>
      </p:sp>
      <p:sp>
        <p:nvSpPr>
          <p:cNvPr id="11512" name="AutoShape 250"/>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13" name="Freeform 251"/>
          <p:cNvSpPr>
            <a:spLocks/>
          </p:cNvSpPr>
          <p:nvPr/>
        </p:nvSpPr>
        <p:spPr bwMode="auto">
          <a:xfrm>
            <a:off x="5932488" y="2266950"/>
            <a:ext cx="257175" cy="104775"/>
          </a:xfrm>
          <a:custGeom>
            <a:avLst/>
            <a:gdLst>
              <a:gd name="T0" fmla="*/ 2147483647 w 162"/>
              <a:gd name="T1" fmla="*/ 2147483647 h 66"/>
              <a:gd name="T2" fmla="*/ 0 w 162"/>
              <a:gd name="T3" fmla="*/ 2147483647 h 66"/>
              <a:gd name="T4" fmla="*/ 0 w 162"/>
              <a:gd name="T5" fmla="*/ 0 h 66"/>
              <a:gd name="T6" fmla="*/ 2147483647 w 162"/>
              <a:gd name="T7" fmla="*/ 2147483647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14" name="Freeform 252"/>
          <p:cNvSpPr>
            <a:spLocks/>
          </p:cNvSpPr>
          <p:nvPr/>
        </p:nvSpPr>
        <p:spPr bwMode="auto">
          <a:xfrm>
            <a:off x="5929313" y="2266950"/>
            <a:ext cx="257175" cy="90488"/>
          </a:xfrm>
          <a:custGeom>
            <a:avLst/>
            <a:gdLst>
              <a:gd name="T0" fmla="*/ 2147483647 w 162"/>
              <a:gd name="T1" fmla="*/ 2147483647 h 57"/>
              <a:gd name="T2" fmla="*/ 0 w 162"/>
              <a:gd name="T3" fmla="*/ 2147483647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15" name="Line 253"/>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16" name="Line 254"/>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17" name="Line 255"/>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18" name="Line 256"/>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19" name="Line 257"/>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20" name="Line 258"/>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21" name="Rectangle 259"/>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22" name="Rectangle 260"/>
          <p:cNvSpPr>
            <a:spLocks noChangeArrowheads="1"/>
          </p:cNvSpPr>
          <p:nvPr/>
        </p:nvSpPr>
        <p:spPr bwMode="auto">
          <a:xfrm>
            <a:off x="5030788" y="2135188"/>
            <a:ext cx="88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HOÀNG GIA</a:t>
            </a:r>
            <a:endParaRPr lang="en-US" sz="1800" baseline="-25000">
              <a:latin typeface="Arial" charset="0"/>
            </a:endParaRPr>
          </a:p>
        </p:txBody>
      </p:sp>
      <p:sp>
        <p:nvSpPr>
          <p:cNvPr id="11523" name="Rectangle 261"/>
          <p:cNvSpPr>
            <a:spLocks noChangeArrowheads="1"/>
          </p:cNvSpPr>
          <p:nvPr/>
        </p:nvSpPr>
        <p:spPr bwMode="auto">
          <a:xfrm>
            <a:off x="5067300" y="2581275"/>
            <a:ext cx="10763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000" b="1">
                <a:solidFill>
                  <a:srgbClr val="E32434"/>
                </a:solidFill>
                <a:latin typeface="Arial" charset="0"/>
              </a:rPr>
              <a:t> •••  CHIA CẮT ••• </a:t>
            </a:r>
            <a:endParaRPr lang="en-US" sz="1000" b="1" baseline="-25000">
              <a:solidFill>
                <a:srgbClr val="E32434"/>
              </a:solidFill>
              <a:latin typeface="Arial" charset="0"/>
            </a:endParaRPr>
          </a:p>
        </p:txBody>
      </p:sp>
      <p:sp>
        <p:nvSpPr>
          <p:cNvPr id="11524" name="Rectangle 262"/>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25" name="Rectangle 263"/>
          <p:cNvSpPr>
            <a:spLocks noChangeArrowheads="1"/>
          </p:cNvSpPr>
          <p:nvPr/>
        </p:nvSpPr>
        <p:spPr bwMode="auto">
          <a:xfrm>
            <a:off x="5170488" y="2990850"/>
            <a:ext cx="9652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Is-ra-el    Giu-đa</a:t>
            </a:r>
            <a:endParaRPr lang="en-US" sz="1000" b="1" baseline="-25000">
              <a:solidFill>
                <a:srgbClr val="E32434"/>
              </a:solidFill>
              <a:latin typeface="Arial" charset="0"/>
            </a:endParaRPr>
          </a:p>
        </p:txBody>
      </p:sp>
      <p:sp>
        <p:nvSpPr>
          <p:cNvPr id="11526" name="Rectangle 264"/>
          <p:cNvSpPr>
            <a:spLocks noChangeArrowheads="1"/>
          </p:cNvSpPr>
          <p:nvPr/>
        </p:nvSpPr>
        <p:spPr bwMode="auto">
          <a:xfrm>
            <a:off x="5299075" y="3187700"/>
            <a:ext cx="558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10          2</a:t>
            </a:r>
            <a:endParaRPr lang="en-US" sz="1000" b="1" baseline="-25000">
              <a:solidFill>
                <a:srgbClr val="E32434"/>
              </a:solidFill>
              <a:latin typeface="Arial" charset="0"/>
            </a:endParaRPr>
          </a:p>
        </p:txBody>
      </p:sp>
      <p:sp>
        <p:nvSpPr>
          <p:cNvPr id="11527" name="Rectangle 265"/>
          <p:cNvSpPr>
            <a:spLocks noChangeArrowheads="1"/>
          </p:cNvSpPr>
          <p:nvPr/>
        </p:nvSpPr>
        <p:spPr bwMode="auto">
          <a:xfrm>
            <a:off x="5195888" y="3613150"/>
            <a:ext cx="771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 20-J      20-R</a:t>
            </a:r>
            <a:endParaRPr lang="en-US" sz="1000" b="1" baseline="-25000">
              <a:solidFill>
                <a:srgbClr val="E32434"/>
              </a:solidFill>
              <a:latin typeface="Arial" charset="0"/>
            </a:endParaRPr>
          </a:p>
        </p:txBody>
      </p:sp>
      <p:sp>
        <p:nvSpPr>
          <p:cNvPr id="11528" name="Rectangle 266"/>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29" name="Rectangle 267"/>
          <p:cNvSpPr>
            <a:spLocks noChangeArrowheads="1"/>
          </p:cNvSpPr>
          <p:nvPr/>
        </p:nvSpPr>
        <p:spPr bwMode="auto">
          <a:xfrm>
            <a:off x="5200650" y="3827463"/>
            <a:ext cx="7334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 200        350</a:t>
            </a:r>
            <a:endParaRPr lang="en-US" sz="1000" b="1" baseline="-25000">
              <a:solidFill>
                <a:srgbClr val="E32434"/>
              </a:solidFill>
              <a:latin typeface="Arial" charset="0"/>
            </a:endParaRPr>
          </a:p>
        </p:txBody>
      </p:sp>
      <p:sp>
        <p:nvSpPr>
          <p:cNvPr id="11530" name="Rectangle 268"/>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31" name="Rectangle 269"/>
          <p:cNvSpPr>
            <a:spLocks noChangeArrowheads="1"/>
          </p:cNvSpPr>
          <p:nvPr/>
        </p:nvSpPr>
        <p:spPr bwMode="auto">
          <a:xfrm>
            <a:off x="5127625" y="4044950"/>
            <a:ext cx="990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Assyria    Babylon</a:t>
            </a:r>
            <a:endParaRPr lang="en-US" sz="900" b="1" baseline="-25000">
              <a:solidFill>
                <a:srgbClr val="E32434"/>
              </a:solidFill>
              <a:latin typeface="Arial" charset="0"/>
            </a:endParaRPr>
          </a:p>
        </p:txBody>
      </p:sp>
      <p:sp>
        <p:nvSpPr>
          <p:cNvPr id="11532" name="Line 270"/>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33" name="Rectangle 272"/>
          <p:cNvSpPr>
            <a:spLocks noChangeArrowheads="1"/>
          </p:cNvSpPr>
          <p:nvPr/>
        </p:nvSpPr>
        <p:spPr bwMode="auto">
          <a:xfrm>
            <a:off x="5165725" y="2767013"/>
            <a:ext cx="8191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BẮC       NAM</a:t>
            </a:r>
            <a:endParaRPr lang="en-US" sz="1000" b="1" baseline="-25000">
              <a:solidFill>
                <a:srgbClr val="E32434"/>
              </a:solidFill>
              <a:latin typeface="Arial" charset="0"/>
            </a:endParaRPr>
          </a:p>
        </p:txBody>
      </p:sp>
      <p:sp>
        <p:nvSpPr>
          <p:cNvPr id="11534" name="Line 273"/>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35" name="Rectangle 274"/>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36" name="Line 275"/>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37" name="Line 276"/>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38" name="Line 277"/>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39" name="Rectangle 278"/>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40" name="Rectangle 279"/>
          <p:cNvSpPr>
            <a:spLocks noChangeArrowheads="1"/>
          </p:cNvSpPr>
          <p:nvPr/>
        </p:nvSpPr>
        <p:spPr bwMode="auto">
          <a:xfrm>
            <a:off x="4627563" y="6035675"/>
            <a:ext cx="24923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1">
                <a:latin typeface="Times" charset="0"/>
              </a:rPr>
              <a:t>Y</a:t>
            </a:r>
            <a:endParaRPr lang="en-US" sz="1200" baseline="-25000">
              <a:latin typeface="Times" charset="0"/>
            </a:endParaRPr>
          </a:p>
        </p:txBody>
      </p:sp>
      <p:sp>
        <p:nvSpPr>
          <p:cNvPr id="11541" name="Rectangle 280"/>
          <p:cNvSpPr>
            <a:spLocks noChangeArrowheads="1"/>
          </p:cNvSpPr>
          <p:nvPr/>
        </p:nvSpPr>
        <p:spPr bwMode="auto">
          <a:xfrm>
            <a:off x="4591050" y="7188200"/>
            <a:ext cx="2889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1">
                <a:latin typeface="Times" charset="0"/>
              </a:rPr>
              <a:t>G</a:t>
            </a:r>
            <a:endParaRPr lang="en-US" sz="1200" baseline="-25000">
              <a:latin typeface="Times" charset="0"/>
            </a:endParaRPr>
          </a:p>
        </p:txBody>
      </p:sp>
      <p:sp>
        <p:nvSpPr>
          <p:cNvPr id="11542" name="Rectangle 281"/>
          <p:cNvSpPr>
            <a:spLocks noChangeArrowheads="1"/>
          </p:cNvSpPr>
          <p:nvPr/>
        </p:nvSpPr>
        <p:spPr bwMode="auto">
          <a:xfrm>
            <a:off x="1987550" y="1924050"/>
            <a:ext cx="2667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b="1">
                <a:latin typeface="Times" charset="0"/>
              </a:rPr>
              <a:t>C</a:t>
            </a:r>
            <a:endParaRPr lang="en-US" sz="1200" baseline="-25000">
              <a:latin typeface="Times" charset="0"/>
            </a:endParaRPr>
          </a:p>
        </p:txBody>
      </p:sp>
      <p:sp>
        <p:nvSpPr>
          <p:cNvPr id="11543" name="Line 282"/>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44" name="AutoShape 283"/>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45" name="Rectangle 284"/>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endParaRPr lang="en-US"/>
          </a:p>
        </p:txBody>
      </p:sp>
      <p:sp>
        <p:nvSpPr>
          <p:cNvPr id="11546" name="Rectangle 285"/>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endParaRPr lang="en-US"/>
          </a:p>
        </p:txBody>
      </p:sp>
      <p:sp>
        <p:nvSpPr>
          <p:cNvPr id="11547" name="Line 286"/>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48" name="Freeform 287"/>
          <p:cNvSpPr>
            <a:spLocks/>
          </p:cNvSpPr>
          <p:nvPr/>
        </p:nvSpPr>
        <p:spPr bwMode="auto">
          <a:xfrm>
            <a:off x="3268663" y="3175000"/>
            <a:ext cx="241300" cy="104775"/>
          </a:xfrm>
          <a:custGeom>
            <a:avLst/>
            <a:gdLst>
              <a:gd name="T0" fmla="*/ 2147483647 w 152"/>
              <a:gd name="T1" fmla="*/ 2147483647 h 66"/>
              <a:gd name="T2" fmla="*/ 0 w 152"/>
              <a:gd name="T3" fmla="*/ 2147483647 h 66"/>
              <a:gd name="T4" fmla="*/ 0 w 152"/>
              <a:gd name="T5" fmla="*/ 0 h 66"/>
              <a:gd name="T6" fmla="*/ 2147483647 w 152"/>
              <a:gd name="T7" fmla="*/ 2147483647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49" name="Freeform 288"/>
          <p:cNvSpPr>
            <a:spLocks/>
          </p:cNvSpPr>
          <p:nvPr/>
        </p:nvSpPr>
        <p:spPr bwMode="auto">
          <a:xfrm>
            <a:off x="3271838" y="3159125"/>
            <a:ext cx="257175" cy="106363"/>
          </a:xfrm>
          <a:custGeom>
            <a:avLst/>
            <a:gdLst>
              <a:gd name="T0" fmla="*/ 2147483647 w 162"/>
              <a:gd name="T1" fmla="*/ 2147483647 h 67"/>
              <a:gd name="T2" fmla="*/ 0 w 162"/>
              <a:gd name="T3" fmla="*/ 2147483647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50" name="Line 289"/>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51" name="Line 290"/>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52" name="Line 291"/>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53" name="Line 292"/>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54" name="Rectangle 293"/>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55" name="Rectangle 294"/>
          <p:cNvSpPr>
            <a:spLocks noChangeArrowheads="1"/>
          </p:cNvSpPr>
          <p:nvPr/>
        </p:nvSpPr>
        <p:spPr bwMode="auto">
          <a:xfrm>
            <a:off x="2382838" y="3044825"/>
            <a:ext cx="885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latin typeface="Arial" charset="0"/>
              </a:rPr>
              <a:t>ÁP-RA-HAM</a:t>
            </a:r>
            <a:endParaRPr lang="en-US" sz="1800" baseline="-25000">
              <a:latin typeface="Arial" charset="0"/>
            </a:endParaRPr>
          </a:p>
        </p:txBody>
      </p:sp>
      <p:sp>
        <p:nvSpPr>
          <p:cNvPr id="11556" name="Rectangle 295"/>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57" name="Rectangle 296"/>
          <p:cNvSpPr>
            <a:spLocks noChangeArrowheads="1"/>
          </p:cNvSpPr>
          <p:nvPr/>
        </p:nvSpPr>
        <p:spPr bwMode="auto">
          <a:xfrm>
            <a:off x="2660650" y="3559175"/>
            <a:ext cx="5064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Đ - D - P</a:t>
            </a:r>
            <a:endParaRPr lang="en-US" sz="1000" b="1" baseline="-25000">
              <a:solidFill>
                <a:srgbClr val="E32434"/>
              </a:solidFill>
              <a:latin typeface="Arial" charset="0"/>
            </a:endParaRPr>
          </a:p>
        </p:txBody>
      </p:sp>
      <p:sp>
        <p:nvSpPr>
          <p:cNvPr id="11558" name="Rectangle 297"/>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59" name="Rectangle 298"/>
          <p:cNvSpPr>
            <a:spLocks noChangeArrowheads="1"/>
          </p:cNvSpPr>
          <p:nvPr/>
        </p:nvSpPr>
        <p:spPr bwMode="auto">
          <a:xfrm>
            <a:off x="2800350" y="3798888"/>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I - I</a:t>
            </a:r>
            <a:endParaRPr lang="en-US" sz="1000" b="1" baseline="-25000">
              <a:solidFill>
                <a:srgbClr val="E32434"/>
              </a:solidFill>
              <a:latin typeface="Arial" charset="0"/>
            </a:endParaRPr>
          </a:p>
        </p:txBody>
      </p:sp>
      <p:sp>
        <p:nvSpPr>
          <p:cNvPr id="11560" name="Rectangle 299"/>
          <p:cNvSpPr>
            <a:spLocks noChangeArrowheads="1"/>
          </p:cNvSpPr>
          <p:nvPr/>
        </p:nvSpPr>
        <p:spPr bwMode="auto">
          <a:xfrm>
            <a:off x="2806700" y="4019550"/>
            <a:ext cx="266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J - E</a:t>
            </a:r>
            <a:endParaRPr lang="en-US" sz="1000" b="1" baseline="-25000">
              <a:solidFill>
                <a:srgbClr val="E32434"/>
              </a:solidFill>
              <a:latin typeface="Arial" charset="0"/>
            </a:endParaRPr>
          </a:p>
        </p:txBody>
      </p:sp>
      <p:sp>
        <p:nvSpPr>
          <p:cNvPr id="11561" name="Rectangle 300"/>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62" name="Rectangle 301"/>
          <p:cNvSpPr>
            <a:spLocks noChangeArrowheads="1"/>
          </p:cNvSpPr>
          <p:nvPr/>
        </p:nvSpPr>
        <p:spPr bwMode="auto">
          <a:xfrm>
            <a:off x="2881313" y="4278313"/>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12</a:t>
            </a:r>
            <a:endParaRPr lang="en-US" sz="1000" b="1" baseline="-25000">
              <a:latin typeface="Arial" charset="0"/>
            </a:endParaRPr>
          </a:p>
        </p:txBody>
      </p:sp>
      <p:sp>
        <p:nvSpPr>
          <p:cNvPr id="11563" name="Line 302"/>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64" name="Rectangle 303"/>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65" name="Rectangle 304"/>
          <p:cNvSpPr>
            <a:spLocks noChangeArrowheads="1"/>
          </p:cNvSpPr>
          <p:nvPr/>
        </p:nvSpPr>
        <p:spPr bwMode="auto">
          <a:xfrm>
            <a:off x="2620963" y="3335338"/>
            <a:ext cx="75406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Sự KÊU GỌI</a:t>
            </a:r>
            <a:endParaRPr lang="en-US" sz="1000" b="1" baseline="-25000">
              <a:solidFill>
                <a:srgbClr val="E32434"/>
              </a:solidFill>
              <a:latin typeface="Arial" charset="0"/>
            </a:endParaRPr>
          </a:p>
        </p:txBody>
      </p:sp>
      <p:sp>
        <p:nvSpPr>
          <p:cNvPr id="11566" name="Rectangle 305"/>
          <p:cNvSpPr>
            <a:spLocks noChangeArrowheads="1"/>
          </p:cNvSpPr>
          <p:nvPr/>
        </p:nvSpPr>
        <p:spPr bwMode="auto">
          <a:xfrm>
            <a:off x="3305175" y="5799138"/>
            <a:ext cx="4873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E32434"/>
                </a:solidFill>
                <a:latin typeface="Times" charset="0"/>
              </a:rPr>
              <a:t>(1500 B.C.)</a:t>
            </a:r>
            <a:endParaRPr lang="en-US" sz="1200" baseline="-25000">
              <a:solidFill>
                <a:srgbClr val="E32434"/>
              </a:solidFill>
              <a:latin typeface="Times" charset="0"/>
            </a:endParaRPr>
          </a:p>
        </p:txBody>
      </p:sp>
      <p:pic>
        <p:nvPicPr>
          <p:cNvPr id="11567" name="Picture 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68" name="Rectangle 307"/>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569" name="Picture 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0" name="Rectangle 309"/>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571" name="Picture 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 name="Rectangle 311"/>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573" name="Picture 3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4" name="Rectangle 313"/>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75" name="Rectangle 314"/>
          <p:cNvSpPr>
            <a:spLocks noChangeArrowheads="1"/>
          </p:cNvSpPr>
          <p:nvPr/>
        </p:nvSpPr>
        <p:spPr bwMode="auto">
          <a:xfrm>
            <a:off x="6019800" y="5884863"/>
            <a:ext cx="4699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E32434"/>
                </a:solidFill>
                <a:latin typeface="Arial" charset="0"/>
              </a:rPr>
              <a:t>(500 B.C.)</a:t>
            </a:r>
            <a:endParaRPr lang="en-US" sz="1200" baseline="-25000">
              <a:solidFill>
                <a:srgbClr val="E32434"/>
              </a:solidFill>
              <a:latin typeface="Arial" charset="0"/>
            </a:endParaRPr>
          </a:p>
        </p:txBody>
      </p:sp>
      <p:sp>
        <p:nvSpPr>
          <p:cNvPr id="11576" name="Rectangle 315"/>
          <p:cNvSpPr>
            <a:spLocks noChangeArrowheads="1"/>
          </p:cNvSpPr>
          <p:nvPr/>
        </p:nvSpPr>
        <p:spPr bwMode="auto">
          <a:xfrm>
            <a:off x="5964238" y="2068513"/>
            <a:ext cx="10937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800" b="1">
                <a:solidFill>
                  <a:srgbClr val="E32434"/>
                </a:solidFill>
                <a:latin typeface="Arial" charset="0"/>
              </a:rPr>
              <a:t>(1000 trước</a:t>
            </a:r>
          </a:p>
          <a:p>
            <a:r>
              <a:rPr lang="en-US" sz="800" b="1">
                <a:solidFill>
                  <a:srgbClr val="E32434"/>
                </a:solidFill>
                <a:latin typeface="Arial" charset="0"/>
              </a:rPr>
              <a:t>Công Nguyên (B.C)</a:t>
            </a:r>
            <a:endParaRPr lang="en-US" sz="1200" baseline="-25000">
              <a:solidFill>
                <a:srgbClr val="E32434"/>
              </a:solidFill>
              <a:latin typeface="Arial" charset="0"/>
            </a:endParaRPr>
          </a:p>
        </p:txBody>
      </p:sp>
      <p:sp>
        <p:nvSpPr>
          <p:cNvPr id="11577" name="Rectangle 316"/>
          <p:cNvSpPr>
            <a:spLocks noChangeArrowheads="1"/>
          </p:cNvSpPr>
          <p:nvPr/>
        </p:nvSpPr>
        <p:spPr bwMode="auto">
          <a:xfrm>
            <a:off x="3305175" y="3113088"/>
            <a:ext cx="4873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E32434"/>
                </a:solidFill>
                <a:latin typeface="Times" charset="0"/>
              </a:rPr>
              <a:t>(2000 B.C.)</a:t>
            </a:r>
            <a:endParaRPr lang="en-US" sz="1200" baseline="-25000">
              <a:solidFill>
                <a:srgbClr val="E32434"/>
              </a:solidFill>
              <a:latin typeface="Times" charset="0"/>
            </a:endParaRPr>
          </a:p>
        </p:txBody>
      </p:sp>
      <p:sp>
        <p:nvSpPr>
          <p:cNvPr id="11578" name="Freeform 317"/>
          <p:cNvSpPr>
            <a:spLocks/>
          </p:cNvSpPr>
          <p:nvPr/>
        </p:nvSpPr>
        <p:spPr bwMode="auto">
          <a:xfrm>
            <a:off x="5908675" y="6829425"/>
            <a:ext cx="241300" cy="76200"/>
          </a:xfrm>
          <a:custGeom>
            <a:avLst/>
            <a:gdLst>
              <a:gd name="T0" fmla="*/ 2147483647 w 152"/>
              <a:gd name="T1" fmla="*/ 2147483647 h 48"/>
              <a:gd name="T2" fmla="*/ 0 w 152"/>
              <a:gd name="T3" fmla="*/ 2147483647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9" name="Rectangle 318"/>
          <p:cNvSpPr>
            <a:spLocks noChangeArrowheads="1"/>
          </p:cNvSpPr>
          <p:nvPr/>
        </p:nvSpPr>
        <p:spPr bwMode="auto">
          <a:xfrm>
            <a:off x="5243513" y="6924675"/>
            <a:ext cx="4667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i="1">
                <a:solidFill>
                  <a:srgbClr val="E32434"/>
                </a:solidFill>
                <a:latin typeface="Arial" charset="0"/>
              </a:rPr>
              <a:t>Sư sống</a:t>
            </a:r>
            <a:endParaRPr lang="en-US" sz="1200" baseline="-25000">
              <a:solidFill>
                <a:srgbClr val="E32434"/>
              </a:solidFill>
              <a:latin typeface="Arial" charset="0"/>
            </a:endParaRPr>
          </a:p>
        </p:txBody>
      </p:sp>
      <p:sp>
        <p:nvSpPr>
          <p:cNvPr id="11580" name="Text Box 319"/>
          <p:cNvSpPr txBox="1">
            <a:spLocks noChangeArrowheads="1"/>
          </p:cNvSpPr>
          <p:nvPr/>
        </p:nvSpPr>
        <p:spPr bwMode="auto">
          <a:xfrm>
            <a:off x="3625850" y="3352800"/>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charset="0"/>
              </a:rPr>
              <a:t>AC</a:t>
            </a:r>
            <a:endParaRPr lang="en-US" sz="1000" b="1" baseline="-25000">
              <a:solidFill>
                <a:srgbClr val="E32434"/>
              </a:solidFill>
              <a:latin typeface="Arial" charset="0"/>
            </a:endParaRPr>
          </a:p>
        </p:txBody>
      </p:sp>
      <p:sp>
        <p:nvSpPr>
          <p:cNvPr id="11581" name="Text Box 320"/>
          <p:cNvSpPr txBox="1">
            <a:spLocks noChangeArrowheads="1"/>
          </p:cNvSpPr>
          <p:nvPr/>
        </p:nvSpPr>
        <p:spPr bwMode="auto">
          <a:xfrm>
            <a:off x="6273800" y="2362200"/>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charset="0"/>
              </a:rPr>
              <a:t>DC</a:t>
            </a:r>
            <a:endParaRPr lang="en-US" sz="1000" b="1" baseline="-25000">
              <a:solidFill>
                <a:srgbClr val="E32434"/>
              </a:solidFill>
              <a:latin typeface="Arial" charset="0"/>
            </a:endParaRPr>
          </a:p>
        </p:txBody>
      </p:sp>
      <p:sp>
        <p:nvSpPr>
          <p:cNvPr id="11582" name="Text Box 321"/>
          <p:cNvSpPr txBox="1">
            <a:spLocks noChangeArrowheads="1"/>
          </p:cNvSpPr>
          <p:nvPr/>
        </p:nvSpPr>
        <p:spPr bwMode="auto">
          <a:xfrm>
            <a:off x="6273800" y="3244850"/>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charset="0"/>
              </a:rPr>
              <a:t>NC</a:t>
            </a:r>
            <a:endParaRPr lang="en-US" sz="1000" b="1" baseline="-25000">
              <a:solidFill>
                <a:srgbClr val="E32434"/>
              </a:solidFill>
              <a:latin typeface="Arial" charset="0"/>
            </a:endParaRPr>
          </a:p>
        </p:txBody>
      </p:sp>
      <p:sp>
        <p:nvSpPr>
          <p:cNvPr id="11583" name="Text Box 322"/>
          <p:cNvSpPr txBox="1">
            <a:spLocks noChangeArrowheads="1"/>
          </p:cNvSpPr>
          <p:nvPr/>
        </p:nvSpPr>
        <p:spPr bwMode="auto">
          <a:xfrm>
            <a:off x="3644900" y="6832600"/>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2400" b="1" baseline="-25000">
                <a:solidFill>
                  <a:srgbClr val="E32434"/>
                </a:solidFill>
                <a:latin typeface="Arial" charset="0"/>
              </a:rPr>
              <a:t>LC</a:t>
            </a:r>
            <a:endParaRPr lang="en-US" sz="1000" b="1" baseline="-25000">
              <a:solidFill>
                <a:srgbClr val="E32434"/>
              </a:solidFill>
              <a:latin typeface="Arial" charset="0"/>
            </a:endParaRPr>
          </a:p>
        </p:txBody>
      </p:sp>
      <p:sp>
        <p:nvSpPr>
          <p:cNvPr id="11584" name="Rectangle 323"/>
          <p:cNvSpPr>
            <a:spLocks noChangeArrowheads="1"/>
          </p:cNvSpPr>
          <p:nvPr/>
        </p:nvSpPr>
        <p:spPr bwMode="auto">
          <a:xfrm>
            <a:off x="5132388" y="6732588"/>
            <a:ext cx="619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Arial" charset="0"/>
              </a:rPr>
              <a:t>GIÊ-SU</a:t>
            </a:r>
            <a:endParaRPr lang="en-US" sz="1400" baseline="-25000">
              <a:latin typeface="Arial" charset="0"/>
            </a:endParaRPr>
          </a:p>
        </p:txBody>
      </p:sp>
      <p:sp>
        <p:nvSpPr>
          <p:cNvPr id="11585" name="Rectangle 324"/>
          <p:cNvSpPr>
            <a:spLocks noChangeArrowheads="1"/>
          </p:cNvSpPr>
          <p:nvPr/>
        </p:nvSpPr>
        <p:spPr bwMode="auto">
          <a:xfrm>
            <a:off x="5010150" y="2305050"/>
            <a:ext cx="914400" cy="17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586" name="Rectangle 325"/>
          <p:cNvSpPr>
            <a:spLocks noChangeArrowheads="1"/>
          </p:cNvSpPr>
          <p:nvPr/>
        </p:nvSpPr>
        <p:spPr bwMode="auto">
          <a:xfrm>
            <a:off x="5284788" y="2339975"/>
            <a:ext cx="485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solidFill>
                  <a:srgbClr val="E32434"/>
                </a:solidFill>
                <a:latin typeface="Arial" charset="0"/>
              </a:rPr>
              <a:t>S - D - S</a:t>
            </a:r>
            <a:endParaRPr lang="en-US" sz="1000" b="1" baseline="-25000">
              <a:solidFill>
                <a:srgbClr val="E32434"/>
              </a:solidFill>
              <a:latin typeface="Arial" charset="0"/>
            </a:endParaRPr>
          </a:p>
        </p:txBody>
      </p:sp>
      <p:sp>
        <p:nvSpPr>
          <p:cNvPr id="11587" name="Line 326"/>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8" name="Rectangle 327"/>
          <p:cNvSpPr>
            <a:spLocks noChangeArrowheads="1"/>
          </p:cNvSpPr>
          <p:nvPr/>
        </p:nvSpPr>
        <p:spPr bwMode="auto">
          <a:xfrm>
            <a:off x="5194300" y="3405188"/>
            <a:ext cx="7635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b="1">
                <a:solidFill>
                  <a:srgbClr val="E32434"/>
                </a:solidFill>
                <a:latin typeface="Arial" charset="0"/>
              </a:rPr>
              <a:t>CÁC TIÊN TRI</a:t>
            </a:r>
            <a:endParaRPr lang="en-US" sz="900" b="1" baseline="-25000">
              <a:solidFill>
                <a:srgbClr val="E32434"/>
              </a:solidFill>
              <a:latin typeface="Arial" charset="0"/>
            </a:endParaRPr>
          </a:p>
        </p:txBody>
      </p:sp>
      <p:sp>
        <p:nvSpPr>
          <p:cNvPr id="11589" name="Line 328"/>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590" name="Group 329"/>
          <p:cNvGrpSpPr>
            <a:grpSpLocks/>
          </p:cNvGrpSpPr>
          <p:nvPr/>
        </p:nvGrpSpPr>
        <p:grpSpPr bwMode="auto">
          <a:xfrm>
            <a:off x="885825" y="1223963"/>
            <a:ext cx="766763" cy="1096962"/>
            <a:chOff x="558" y="771"/>
            <a:chExt cx="483" cy="691"/>
          </a:xfrm>
        </p:grpSpPr>
        <p:grpSp>
          <p:nvGrpSpPr>
            <p:cNvPr id="11592" name="Group 330"/>
            <p:cNvGrpSpPr>
              <a:grpSpLocks/>
            </p:cNvGrpSpPr>
            <p:nvPr/>
          </p:nvGrpSpPr>
          <p:grpSpPr bwMode="auto">
            <a:xfrm>
              <a:off x="558" y="771"/>
              <a:ext cx="238" cy="152"/>
              <a:chOff x="206" y="662"/>
              <a:chExt cx="238" cy="152"/>
            </a:xfrm>
          </p:grpSpPr>
          <p:sp>
            <p:nvSpPr>
              <p:cNvPr id="11609" name="AutoShape 331"/>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1610" name="Rectangle 332"/>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1611" name="Line 333"/>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593" name="Rectangle 334"/>
            <p:cNvSpPr>
              <a:spLocks noChangeArrowheads="1"/>
            </p:cNvSpPr>
            <p:nvPr/>
          </p:nvSpPr>
          <p:spPr bwMode="auto">
            <a:xfrm>
              <a:off x="633" y="1317"/>
              <a:ext cx="11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Times" charset="0"/>
                </a:rPr>
                <a:t>S </a:t>
              </a:r>
              <a:endParaRPr lang="en-US" sz="1200" baseline="-25000">
                <a:latin typeface="Times" charset="0"/>
              </a:endParaRPr>
            </a:p>
          </p:txBody>
        </p:sp>
        <p:sp>
          <p:nvSpPr>
            <p:cNvPr id="11594" name="Rectangle 335"/>
            <p:cNvSpPr>
              <a:spLocks noChangeArrowheads="1"/>
            </p:cNvSpPr>
            <p:nvPr/>
          </p:nvSpPr>
          <p:spPr bwMode="auto">
            <a:xfrm>
              <a:off x="747" y="131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Times" charset="0"/>
                </a:rPr>
                <a:t>7</a:t>
              </a:r>
              <a:endParaRPr lang="en-US" sz="1200" baseline="-25000">
                <a:latin typeface="Times" charset="0"/>
              </a:endParaRPr>
            </a:p>
          </p:txBody>
        </p:sp>
        <p:sp>
          <p:nvSpPr>
            <p:cNvPr id="11595" name="Line 336"/>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96" name="Rectangle 337"/>
            <p:cNvSpPr>
              <a:spLocks noChangeArrowheads="1"/>
            </p:cNvSpPr>
            <p:nvPr/>
          </p:nvSpPr>
          <p:spPr bwMode="auto">
            <a:xfrm>
              <a:off x="804" y="1317"/>
              <a:ext cx="2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latin typeface="Times" charset="0"/>
                </a:rPr>
                <a:t> Y G</a:t>
              </a:r>
              <a:endParaRPr lang="en-US" sz="1200" baseline="-25000">
                <a:latin typeface="Times" charset="0"/>
              </a:endParaRPr>
            </a:p>
          </p:txBody>
        </p:sp>
        <p:grpSp>
          <p:nvGrpSpPr>
            <p:cNvPr id="11597" name="Group 338"/>
            <p:cNvGrpSpPr>
              <a:grpSpLocks/>
            </p:cNvGrpSpPr>
            <p:nvPr/>
          </p:nvGrpSpPr>
          <p:grpSpPr bwMode="auto">
            <a:xfrm>
              <a:off x="654" y="867"/>
              <a:ext cx="238" cy="152"/>
              <a:chOff x="206" y="662"/>
              <a:chExt cx="238" cy="152"/>
            </a:xfrm>
          </p:grpSpPr>
          <p:sp>
            <p:nvSpPr>
              <p:cNvPr id="11606" name="AutoShape 339"/>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1607" name="Rectangle 340"/>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1608" name="Line 341"/>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98" name="Group 342"/>
            <p:cNvGrpSpPr>
              <a:grpSpLocks/>
            </p:cNvGrpSpPr>
            <p:nvPr/>
          </p:nvGrpSpPr>
          <p:grpSpPr bwMode="auto">
            <a:xfrm>
              <a:off x="580" y="963"/>
              <a:ext cx="238" cy="152"/>
              <a:chOff x="206" y="662"/>
              <a:chExt cx="238" cy="152"/>
            </a:xfrm>
          </p:grpSpPr>
          <p:sp>
            <p:nvSpPr>
              <p:cNvPr id="11603" name="AutoShape 343"/>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1604" name="Rectangle 344"/>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1605" name="Line 345"/>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599" name="Group 346"/>
            <p:cNvGrpSpPr>
              <a:grpSpLocks/>
            </p:cNvGrpSpPr>
            <p:nvPr/>
          </p:nvGrpSpPr>
          <p:grpSpPr bwMode="auto">
            <a:xfrm>
              <a:off x="775" y="1053"/>
              <a:ext cx="238" cy="152"/>
              <a:chOff x="206" y="662"/>
              <a:chExt cx="238" cy="152"/>
            </a:xfrm>
          </p:grpSpPr>
          <p:sp>
            <p:nvSpPr>
              <p:cNvPr id="11600" name="AutoShape 347"/>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1601" name="Rectangle 348"/>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1602" name="Line 349"/>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1591" name="Rectangle 350"/>
          <p:cNvSpPr>
            <a:spLocks noChangeArrowheads="1"/>
          </p:cNvSpPr>
          <p:nvPr/>
        </p:nvSpPr>
        <p:spPr bwMode="auto">
          <a:xfrm>
            <a:off x="3316288" y="1184275"/>
            <a:ext cx="7286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800" b="1">
                <a:solidFill>
                  <a:srgbClr val="E32434"/>
                </a:solidFill>
                <a:latin typeface="Times" charset="0"/>
              </a:rPr>
              <a:t>Thời kỳ trước Áp-ra-ham</a:t>
            </a:r>
            <a:endParaRPr lang="en-US" sz="1200" baseline="-25000">
              <a:solidFill>
                <a:srgbClr val="E32434"/>
              </a:solidFill>
              <a:latin typeface="Times" charset="0"/>
            </a:endParaRPr>
          </a:p>
        </p:txBody>
      </p:sp>
    </p:spTree>
  </p:cSld>
  <p:clrMapOvr>
    <a:masterClrMapping/>
  </p:clrMapOvr>
  <p:transition xmlns:p14="http://schemas.microsoft.com/office/powerpoint/2010/mai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40978</TotalTime>
  <Words>10740</Words>
  <Application>Microsoft Macintosh PowerPoint</Application>
  <PresentationFormat>Custom</PresentationFormat>
  <Paragraphs>2115</Paragraphs>
  <Slides>46</Slides>
  <Notes>2</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46</vt:i4>
      </vt:variant>
    </vt:vector>
  </HeadingPairs>
  <TitlesOfParts>
    <vt:vector size="68" baseType="lpstr">
      <vt:lpstr>Century Gothic</vt:lpstr>
      <vt:lpstr>ＭＳ Ｐゴシック</vt:lpstr>
      <vt:lpstr>Arial</vt:lpstr>
      <vt:lpstr>Times</vt:lpstr>
      <vt:lpstr>Comic Sans MS</vt:lpstr>
      <vt:lpstr>Helvetica</vt:lpstr>
      <vt:lpstr>Times New Roman</vt:lpstr>
      <vt:lpstr>Capitals</vt:lpstr>
      <vt:lpstr>B VAG Rounded Bold</vt:lpstr>
      <vt:lpstr>Chicago</vt:lpstr>
      <vt:lpstr>Kosher-Normal</vt:lpstr>
      <vt:lpstr>Sand</vt:lpstr>
      <vt:lpstr>Skia</vt:lpstr>
      <vt:lpstr>Garamond</vt:lpstr>
      <vt:lpstr>Copperplate Gothic Bold</vt:lpstr>
      <vt:lpstr>Corporate-u</vt:lpstr>
      <vt:lpstr>Engravers MT</vt:lpstr>
      <vt:lpstr>Wingdings 2</vt:lpstr>
      <vt:lpstr>Arial Rounded MT Bold</vt:lpstr>
      <vt:lpstr>Charcoal</vt:lpstr>
      <vt:lpstr>HallmarkeCondBold</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lastModifiedBy>Rick Griffith</cp:lastModifiedBy>
  <cp:revision>502</cp:revision>
  <cp:lastPrinted>2005-10-01T21:23:02Z</cp:lastPrinted>
  <dcterms:created xsi:type="dcterms:W3CDTF">2003-01-28T22:33:17Z</dcterms:created>
  <dcterms:modified xsi:type="dcterms:W3CDTF">2016-02-22T10:28:58Z</dcterms:modified>
</cp:coreProperties>
</file>